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8" r:id="rId1"/>
  </p:sldMasterIdLst>
  <p:notesMasterIdLst>
    <p:notesMasterId r:id="rId19"/>
  </p:notesMasterIdLst>
  <p:sldIdLst>
    <p:sldId id="256" r:id="rId2"/>
    <p:sldId id="257" r:id="rId3"/>
    <p:sldId id="264" r:id="rId4"/>
    <p:sldId id="259" r:id="rId5"/>
    <p:sldId id="260" r:id="rId6"/>
    <p:sldId id="265" r:id="rId7"/>
    <p:sldId id="266" r:id="rId8"/>
    <p:sldId id="267" r:id="rId9"/>
    <p:sldId id="268" r:id="rId10"/>
    <p:sldId id="269" r:id="rId11"/>
    <p:sldId id="270" r:id="rId12"/>
    <p:sldId id="272" r:id="rId13"/>
    <p:sldId id="273" r:id="rId14"/>
    <p:sldId id="274" r:id="rId15"/>
    <p:sldId id="275" r:id="rId16"/>
    <p:sldId id="271" r:id="rId17"/>
    <p:sldId id="276" r:id="rId18"/>
  </p:sldIdLst>
  <p:sldSz cx="9144000" cy="5143500" type="screen16x9"/>
  <p:notesSz cx="6858000" cy="9144000"/>
  <p:embeddedFontLst>
    <p:embeddedFont>
      <p:font typeface="Helvetica Neue Light"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Montserrat Medium" panose="020B0604020202020204" charset="0"/>
      <p:regular r:id="rId28"/>
      <p:bold r:id="rId29"/>
      <p:italic r:id="rId30"/>
      <p:boldItalic r:id="rId31"/>
    </p:embeddedFont>
    <p:embeddedFont>
      <p:font typeface="Montserrat SemiBold" panose="020B0604020202020204" charset="0"/>
      <p:regular r:id="rId32"/>
      <p:bold r:id="rId33"/>
      <p:italic r:id="rId34"/>
      <p:boldItalic r:id="rId35"/>
    </p:embeddedFont>
    <p:embeddedFont>
      <p:font typeface="Open Sans" panose="020B0604020202020204" charset="0"/>
      <p:regular r:id="rId36"/>
      <p:bold r:id="rId37"/>
      <p:italic r:id="rId38"/>
      <p:boldItalic r:id="rId39"/>
    </p:embeddedFont>
    <p:embeddedFont>
      <p:font typeface="Open Sans Ligh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4660"/>
  </p:normalViewPr>
  <p:slideViewPr>
    <p:cSldViewPr snapToGrid="0">
      <p:cViewPr varScale="1">
        <p:scale>
          <a:sx n="134" d="100"/>
          <a:sy n="134" d="100"/>
        </p:scale>
        <p:origin x="120" y="4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5084dea8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5084dea8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0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9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66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08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5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78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87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5084dea8a3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g5084dea8a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51f1a877a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51f1a877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12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44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166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28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1f1a877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1f1a877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84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servePoint Opener"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me Line 1">
  <p:cSld name="Time Line 1">
    <p:spTree>
      <p:nvGrpSpPr>
        <p:cNvPr id="1" name="Shape 157"/>
        <p:cNvGrpSpPr/>
        <p:nvPr/>
      </p:nvGrpSpPr>
      <p:grpSpPr>
        <a:xfrm>
          <a:off x="0" y="0"/>
          <a:ext cx="0" cy="0"/>
          <a:chOff x="0" y="0"/>
          <a:chExt cx="0" cy="0"/>
        </a:xfrm>
      </p:grpSpPr>
      <p:cxnSp>
        <p:nvCxnSpPr>
          <p:cNvPr id="158" name="Google Shape;158;p23"/>
          <p:cNvCxnSpPr/>
          <p:nvPr/>
        </p:nvCxnSpPr>
        <p:spPr>
          <a:xfrm>
            <a:off x="4571864" y="3584317"/>
            <a:ext cx="0" cy="1566000"/>
          </a:xfrm>
          <a:prstGeom prst="straightConnector1">
            <a:avLst/>
          </a:prstGeom>
          <a:noFill/>
          <a:ln w="9525" cap="flat" cmpd="sng">
            <a:solidFill>
              <a:srgbClr val="808080"/>
            </a:solidFill>
            <a:prstDash val="solid"/>
            <a:miter lim="800000"/>
            <a:headEnd type="none" w="sm" len="sm"/>
            <a:tailEnd type="none" w="sm" len="sm"/>
          </a:ln>
        </p:spPr>
      </p:cxnSp>
      <p:cxnSp>
        <p:nvCxnSpPr>
          <p:cNvPr id="159" name="Google Shape;159;p23"/>
          <p:cNvCxnSpPr/>
          <p:nvPr/>
        </p:nvCxnSpPr>
        <p:spPr>
          <a:xfrm>
            <a:off x="4571863" y="2379508"/>
            <a:ext cx="0" cy="1188000"/>
          </a:xfrm>
          <a:prstGeom prst="straightConnector1">
            <a:avLst/>
          </a:prstGeom>
          <a:noFill/>
          <a:ln w="9525" cap="flat" cmpd="sng">
            <a:solidFill>
              <a:srgbClr val="808080"/>
            </a:solidFill>
            <a:prstDash val="solid"/>
            <a:miter lim="800000"/>
            <a:headEnd type="none" w="sm" len="sm"/>
            <a:tailEnd type="none" w="sm" len="sm"/>
          </a:ln>
        </p:spPr>
      </p:cxnSp>
      <p:sp>
        <p:nvSpPr>
          <p:cNvPr id="160" name="Google Shape;160;p23"/>
          <p:cNvSpPr>
            <a:spLocks noGrp="1"/>
          </p:cNvSpPr>
          <p:nvPr>
            <p:ph type="body" idx="3"/>
          </p:nvPr>
        </p:nvSpPr>
        <p:spPr>
          <a:xfrm>
            <a:off x="4491181" y="2218144"/>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1" name="Google Shape;161;p23"/>
          <p:cNvSpPr>
            <a:spLocks noGrp="1"/>
          </p:cNvSpPr>
          <p:nvPr>
            <p:ph type="body" idx="4"/>
          </p:nvPr>
        </p:nvSpPr>
        <p:spPr>
          <a:xfrm>
            <a:off x="4491181" y="3505438"/>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2" name="Google Shape;162;p23"/>
          <p:cNvSpPr txBox="1">
            <a:spLocks noGrp="1"/>
          </p:cNvSpPr>
          <p:nvPr>
            <p:ph type="body" idx="5"/>
          </p:nvPr>
        </p:nvSpPr>
        <p:spPr>
          <a:xfrm>
            <a:off x="4813909" y="2652908"/>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3" name="Google Shape;163;p23"/>
          <p:cNvSpPr txBox="1">
            <a:spLocks noGrp="1"/>
          </p:cNvSpPr>
          <p:nvPr>
            <p:ph type="body" idx="6"/>
          </p:nvPr>
        </p:nvSpPr>
        <p:spPr>
          <a:xfrm>
            <a:off x="4846217" y="2887024"/>
            <a:ext cx="28905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4" name="Google Shape;164;p23"/>
          <p:cNvSpPr txBox="1">
            <a:spLocks noGrp="1"/>
          </p:cNvSpPr>
          <p:nvPr>
            <p:ph type="body" idx="7"/>
          </p:nvPr>
        </p:nvSpPr>
        <p:spPr>
          <a:xfrm>
            <a:off x="4813909" y="2289668"/>
            <a:ext cx="12459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65" name="Google Shape;165;p23"/>
          <p:cNvCxnSpPr/>
          <p:nvPr/>
        </p:nvCxnSpPr>
        <p:spPr>
          <a:xfrm>
            <a:off x="4890749" y="2574325"/>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66" name="Google Shape;166;p23"/>
          <p:cNvSpPr txBox="1">
            <a:spLocks noGrp="1"/>
          </p:cNvSpPr>
          <p:nvPr>
            <p:ph type="body" idx="9"/>
          </p:nvPr>
        </p:nvSpPr>
        <p:spPr>
          <a:xfrm>
            <a:off x="1558548" y="3958095"/>
            <a:ext cx="2680800" cy="258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7" name="Google Shape;167;p23"/>
          <p:cNvSpPr txBox="1">
            <a:spLocks noGrp="1"/>
          </p:cNvSpPr>
          <p:nvPr>
            <p:ph type="body" idx="13"/>
          </p:nvPr>
        </p:nvSpPr>
        <p:spPr>
          <a:xfrm>
            <a:off x="1359131" y="4192210"/>
            <a:ext cx="2925300" cy="681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68" name="Google Shape;168;p23"/>
          <p:cNvSpPr txBox="1">
            <a:spLocks noGrp="1"/>
          </p:cNvSpPr>
          <p:nvPr>
            <p:ph type="body" idx="14"/>
          </p:nvPr>
        </p:nvSpPr>
        <p:spPr>
          <a:xfrm>
            <a:off x="2639151" y="3567509"/>
            <a:ext cx="1636200" cy="240000"/>
          </a:xfrm>
          <a:prstGeom prst="rect">
            <a:avLst/>
          </a:prstGeom>
          <a:noFill/>
          <a:ln>
            <a:noFill/>
          </a:ln>
        </p:spPr>
        <p:txBody>
          <a:bodyPr spcFirstLastPara="1" wrap="square" lIns="34275" tIns="34275" rIns="34275" bIns="34275" anchor="t" anchorCtr="0"/>
          <a:lstStyle>
            <a:lvl1pPr marL="457200" lvl="0" indent="-228600" algn="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69" name="Google Shape;169;p23"/>
          <p:cNvCxnSpPr/>
          <p:nvPr/>
        </p:nvCxnSpPr>
        <p:spPr>
          <a:xfrm>
            <a:off x="3730361" y="3879511"/>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70" name="Google Shape;170;p23"/>
          <p:cNvSpPr txBox="1">
            <a:spLocks noGrp="1"/>
          </p:cNvSpPr>
          <p:nvPr>
            <p:ph type="body" idx="16"/>
          </p:nvPr>
        </p:nvSpPr>
        <p:spPr>
          <a:xfrm>
            <a:off x="554433" y="856576"/>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1" name="Google Shape;171;p23"/>
          <p:cNvSpPr txBox="1">
            <a:spLocks noGrp="1"/>
          </p:cNvSpPr>
          <p:nvPr>
            <p:ph type="body" idx="17"/>
          </p:nvPr>
        </p:nvSpPr>
        <p:spPr>
          <a:xfrm>
            <a:off x="522683" y="2028450"/>
            <a:ext cx="27753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2" name="Google Shape;172;p2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me Line 2">
  <p:cSld name="Time Line 2">
    <p:spTree>
      <p:nvGrpSpPr>
        <p:cNvPr id="1" name="Shape 173"/>
        <p:cNvGrpSpPr/>
        <p:nvPr/>
      </p:nvGrpSpPr>
      <p:grpSpPr>
        <a:xfrm>
          <a:off x="0" y="0"/>
          <a:ext cx="0" cy="0"/>
          <a:chOff x="0" y="0"/>
          <a:chExt cx="0" cy="0"/>
        </a:xfrm>
      </p:grpSpPr>
      <p:cxnSp>
        <p:nvCxnSpPr>
          <p:cNvPr id="174" name="Google Shape;174;p24"/>
          <p:cNvCxnSpPr/>
          <p:nvPr/>
        </p:nvCxnSpPr>
        <p:spPr>
          <a:xfrm>
            <a:off x="4571863" y="0"/>
            <a:ext cx="0" cy="5143500"/>
          </a:xfrm>
          <a:prstGeom prst="straightConnector1">
            <a:avLst/>
          </a:prstGeom>
          <a:noFill/>
          <a:ln w="9525" cap="flat" cmpd="sng">
            <a:solidFill>
              <a:srgbClr val="808080"/>
            </a:solidFill>
            <a:prstDash val="solid"/>
            <a:miter lim="800000"/>
            <a:headEnd type="none" w="sm" len="sm"/>
            <a:tailEnd type="none" w="sm" len="sm"/>
          </a:ln>
        </p:spPr>
      </p:cxnSp>
      <p:sp>
        <p:nvSpPr>
          <p:cNvPr id="175" name="Google Shape;175;p24"/>
          <p:cNvSpPr>
            <a:spLocks noGrp="1"/>
          </p:cNvSpPr>
          <p:nvPr>
            <p:ph type="body" idx="2"/>
          </p:nvPr>
        </p:nvSpPr>
        <p:spPr>
          <a:xfrm>
            <a:off x="4491181" y="2272858"/>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6" name="Google Shape;176;p24"/>
          <p:cNvSpPr>
            <a:spLocks noGrp="1"/>
          </p:cNvSpPr>
          <p:nvPr>
            <p:ph type="body" idx="3"/>
          </p:nvPr>
        </p:nvSpPr>
        <p:spPr>
          <a:xfrm>
            <a:off x="4491179" y="504265"/>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7" name="Google Shape;177;p24"/>
          <p:cNvSpPr>
            <a:spLocks noGrp="1"/>
          </p:cNvSpPr>
          <p:nvPr>
            <p:ph type="body" idx="4"/>
          </p:nvPr>
        </p:nvSpPr>
        <p:spPr>
          <a:xfrm>
            <a:off x="4494011" y="4096869"/>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8" name="Google Shape;178;p24"/>
          <p:cNvSpPr txBox="1">
            <a:spLocks noGrp="1"/>
          </p:cNvSpPr>
          <p:nvPr>
            <p:ph type="body" idx="5"/>
          </p:nvPr>
        </p:nvSpPr>
        <p:spPr>
          <a:xfrm>
            <a:off x="4813909" y="88853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79" name="Google Shape;179;p24"/>
          <p:cNvSpPr txBox="1">
            <a:spLocks noGrp="1"/>
          </p:cNvSpPr>
          <p:nvPr>
            <p:ph type="body" idx="6"/>
          </p:nvPr>
        </p:nvSpPr>
        <p:spPr>
          <a:xfrm>
            <a:off x="4846217" y="1122647"/>
            <a:ext cx="28905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80" name="Google Shape;180;p24"/>
          <p:cNvSpPr txBox="1">
            <a:spLocks noGrp="1"/>
          </p:cNvSpPr>
          <p:nvPr>
            <p:ph type="body" idx="7"/>
          </p:nvPr>
        </p:nvSpPr>
        <p:spPr>
          <a:xfrm>
            <a:off x="4813909" y="534142"/>
            <a:ext cx="12459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81" name="Google Shape;181;p24"/>
          <p:cNvCxnSpPr/>
          <p:nvPr/>
        </p:nvCxnSpPr>
        <p:spPr>
          <a:xfrm>
            <a:off x="4890749" y="809949"/>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82" name="Google Shape;182;p24"/>
          <p:cNvSpPr txBox="1">
            <a:spLocks noGrp="1"/>
          </p:cNvSpPr>
          <p:nvPr>
            <p:ph type="body" idx="9"/>
          </p:nvPr>
        </p:nvSpPr>
        <p:spPr>
          <a:xfrm>
            <a:off x="4813909" y="399264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83" name="Google Shape;183;p24"/>
          <p:cNvSpPr txBox="1">
            <a:spLocks noGrp="1"/>
          </p:cNvSpPr>
          <p:nvPr>
            <p:ph type="body" idx="13"/>
          </p:nvPr>
        </p:nvSpPr>
        <p:spPr>
          <a:xfrm>
            <a:off x="4846217" y="4226759"/>
            <a:ext cx="28905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84" name="Google Shape;184;p24"/>
          <p:cNvSpPr txBox="1">
            <a:spLocks noGrp="1"/>
          </p:cNvSpPr>
          <p:nvPr>
            <p:ph type="body" idx="14"/>
          </p:nvPr>
        </p:nvSpPr>
        <p:spPr>
          <a:xfrm>
            <a:off x="4813909" y="3613404"/>
            <a:ext cx="12459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85" name="Google Shape;185;p24"/>
          <p:cNvCxnSpPr/>
          <p:nvPr/>
        </p:nvCxnSpPr>
        <p:spPr>
          <a:xfrm>
            <a:off x="4890749" y="3914060"/>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86" name="Google Shape;186;p24"/>
          <p:cNvSpPr txBox="1">
            <a:spLocks noGrp="1"/>
          </p:cNvSpPr>
          <p:nvPr>
            <p:ph type="body" idx="16"/>
          </p:nvPr>
        </p:nvSpPr>
        <p:spPr>
          <a:xfrm>
            <a:off x="1558548" y="2655182"/>
            <a:ext cx="2680800" cy="258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87" name="Google Shape;187;p24"/>
          <p:cNvSpPr txBox="1">
            <a:spLocks noGrp="1"/>
          </p:cNvSpPr>
          <p:nvPr>
            <p:ph type="body" idx="17"/>
          </p:nvPr>
        </p:nvSpPr>
        <p:spPr>
          <a:xfrm>
            <a:off x="1359131" y="2889299"/>
            <a:ext cx="2925300" cy="681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88" name="Google Shape;188;p24"/>
          <p:cNvSpPr txBox="1">
            <a:spLocks noGrp="1"/>
          </p:cNvSpPr>
          <p:nvPr>
            <p:ph type="body" idx="18"/>
          </p:nvPr>
        </p:nvSpPr>
        <p:spPr>
          <a:xfrm>
            <a:off x="2283782" y="2290267"/>
            <a:ext cx="1991400" cy="240000"/>
          </a:xfrm>
          <a:prstGeom prst="rect">
            <a:avLst/>
          </a:prstGeom>
          <a:noFill/>
          <a:ln>
            <a:noFill/>
          </a:ln>
        </p:spPr>
        <p:txBody>
          <a:bodyPr spcFirstLastPara="1" wrap="square" lIns="34275" tIns="34275" rIns="34275" bIns="34275" anchor="t" anchorCtr="0"/>
          <a:lstStyle>
            <a:lvl1pPr marL="457200" lvl="0" indent="-228600" algn="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89" name="Google Shape;189;p24"/>
          <p:cNvCxnSpPr/>
          <p:nvPr/>
        </p:nvCxnSpPr>
        <p:spPr>
          <a:xfrm>
            <a:off x="3730361" y="2576599"/>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90" name="Google Shape;190;p2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me Line 3">
  <p:cSld name="Time Line 3">
    <p:spTree>
      <p:nvGrpSpPr>
        <p:cNvPr id="1" name="Shape 191"/>
        <p:cNvGrpSpPr/>
        <p:nvPr/>
      </p:nvGrpSpPr>
      <p:grpSpPr>
        <a:xfrm>
          <a:off x="0" y="0"/>
          <a:ext cx="0" cy="0"/>
          <a:chOff x="0" y="0"/>
          <a:chExt cx="0" cy="0"/>
        </a:xfrm>
      </p:grpSpPr>
      <p:cxnSp>
        <p:nvCxnSpPr>
          <p:cNvPr id="192" name="Google Shape;192;p25"/>
          <p:cNvCxnSpPr/>
          <p:nvPr/>
        </p:nvCxnSpPr>
        <p:spPr>
          <a:xfrm>
            <a:off x="4571863" y="0"/>
            <a:ext cx="0" cy="2490900"/>
          </a:xfrm>
          <a:prstGeom prst="straightConnector1">
            <a:avLst/>
          </a:prstGeom>
          <a:noFill/>
          <a:ln w="9525" cap="flat" cmpd="sng">
            <a:solidFill>
              <a:srgbClr val="808080"/>
            </a:solidFill>
            <a:prstDash val="solid"/>
            <a:miter lim="800000"/>
            <a:headEnd type="none" w="sm" len="sm"/>
            <a:tailEnd type="none" w="sm" len="sm"/>
          </a:ln>
        </p:spPr>
      </p:cxnSp>
      <p:sp>
        <p:nvSpPr>
          <p:cNvPr id="193" name="Google Shape;193;p25"/>
          <p:cNvSpPr>
            <a:spLocks noGrp="1"/>
          </p:cNvSpPr>
          <p:nvPr>
            <p:ph type="body" idx="2"/>
          </p:nvPr>
        </p:nvSpPr>
        <p:spPr>
          <a:xfrm>
            <a:off x="4491179" y="504265"/>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94" name="Google Shape;194;p25"/>
          <p:cNvSpPr>
            <a:spLocks noGrp="1"/>
          </p:cNvSpPr>
          <p:nvPr>
            <p:ph type="body" idx="3"/>
          </p:nvPr>
        </p:nvSpPr>
        <p:spPr>
          <a:xfrm>
            <a:off x="4491181" y="2491066"/>
            <a:ext cx="161400" cy="161400"/>
          </a:xfrm>
          <a:prstGeom prst="ellipse">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95" name="Google Shape;195;p25"/>
          <p:cNvSpPr txBox="1">
            <a:spLocks noGrp="1"/>
          </p:cNvSpPr>
          <p:nvPr>
            <p:ph type="body" idx="4"/>
          </p:nvPr>
        </p:nvSpPr>
        <p:spPr>
          <a:xfrm>
            <a:off x="1558548" y="2847652"/>
            <a:ext cx="2680800" cy="258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96" name="Google Shape;196;p25"/>
          <p:cNvSpPr txBox="1">
            <a:spLocks noGrp="1"/>
          </p:cNvSpPr>
          <p:nvPr>
            <p:ph type="body" idx="5"/>
          </p:nvPr>
        </p:nvSpPr>
        <p:spPr>
          <a:xfrm>
            <a:off x="1359131" y="3081769"/>
            <a:ext cx="2925300" cy="681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97" name="Google Shape;197;p25"/>
          <p:cNvSpPr txBox="1">
            <a:spLocks noGrp="1"/>
          </p:cNvSpPr>
          <p:nvPr>
            <p:ph type="body" idx="6"/>
          </p:nvPr>
        </p:nvSpPr>
        <p:spPr>
          <a:xfrm>
            <a:off x="2637947" y="2452967"/>
            <a:ext cx="1611300" cy="240000"/>
          </a:xfrm>
          <a:prstGeom prst="rect">
            <a:avLst/>
          </a:prstGeom>
          <a:noFill/>
          <a:ln>
            <a:noFill/>
          </a:ln>
        </p:spPr>
        <p:txBody>
          <a:bodyPr spcFirstLastPara="1" wrap="square" lIns="34275" tIns="34275" rIns="34275" bIns="34275" anchor="t" anchorCtr="0"/>
          <a:lstStyle>
            <a:lvl1pPr marL="457200" lvl="0" indent="-228600" algn="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198" name="Google Shape;198;p25"/>
          <p:cNvCxnSpPr/>
          <p:nvPr/>
        </p:nvCxnSpPr>
        <p:spPr>
          <a:xfrm>
            <a:off x="3730361" y="2769069"/>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199" name="Google Shape;199;p25"/>
          <p:cNvSpPr txBox="1">
            <a:spLocks noGrp="1"/>
          </p:cNvSpPr>
          <p:nvPr>
            <p:ph type="body" idx="8"/>
          </p:nvPr>
        </p:nvSpPr>
        <p:spPr>
          <a:xfrm>
            <a:off x="4813909" y="88853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00" name="Google Shape;200;p25"/>
          <p:cNvSpPr txBox="1">
            <a:spLocks noGrp="1"/>
          </p:cNvSpPr>
          <p:nvPr>
            <p:ph type="body" idx="9"/>
          </p:nvPr>
        </p:nvSpPr>
        <p:spPr>
          <a:xfrm>
            <a:off x="4846217" y="1122647"/>
            <a:ext cx="28905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01" name="Google Shape;201;p25"/>
          <p:cNvSpPr txBox="1">
            <a:spLocks noGrp="1"/>
          </p:cNvSpPr>
          <p:nvPr>
            <p:ph type="body" idx="13"/>
          </p:nvPr>
        </p:nvSpPr>
        <p:spPr>
          <a:xfrm>
            <a:off x="4813909" y="504265"/>
            <a:ext cx="12459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202" name="Google Shape;202;p25"/>
          <p:cNvCxnSpPr/>
          <p:nvPr/>
        </p:nvCxnSpPr>
        <p:spPr>
          <a:xfrm>
            <a:off x="4890749" y="809949"/>
            <a:ext cx="409800" cy="0"/>
          </a:xfrm>
          <a:prstGeom prst="straightConnector1">
            <a:avLst/>
          </a:prstGeom>
          <a:noFill/>
          <a:ln w="22225" cap="flat" cmpd="sng">
            <a:solidFill>
              <a:srgbClr val="000000"/>
            </a:solidFill>
            <a:prstDash val="solid"/>
            <a:miter lim="800000"/>
            <a:headEnd type="none" w="sm" len="sm"/>
            <a:tailEnd type="none" w="sm" len="sm"/>
          </a:ln>
        </p:spPr>
      </p:cxnSp>
      <p:sp>
        <p:nvSpPr>
          <p:cNvPr id="203" name="Google Shape;203;p2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ObservePoint Opener">
  <p:cSld name="ObservePoint Opener">
    <p:spTree>
      <p:nvGrpSpPr>
        <p:cNvPr id="1" name="Shape 204"/>
        <p:cNvGrpSpPr/>
        <p:nvPr/>
      </p:nvGrpSpPr>
      <p:grpSpPr>
        <a:xfrm>
          <a:off x="0" y="0"/>
          <a:ext cx="0" cy="0"/>
          <a:chOff x="0" y="0"/>
          <a:chExt cx="0" cy="0"/>
        </a:xfrm>
      </p:grpSpPr>
      <p:sp>
        <p:nvSpPr>
          <p:cNvPr id="205" name="Google Shape;205;p26"/>
          <p:cNvSpPr/>
          <p:nvPr/>
        </p:nvSpPr>
        <p:spPr>
          <a:xfrm>
            <a:off x="-14748" y="-29484"/>
            <a:ext cx="9250200" cy="5195700"/>
          </a:xfrm>
          <a:prstGeom prst="rect">
            <a:avLst/>
          </a:prstGeom>
          <a:solidFill>
            <a:srgbClr val="535353"/>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pic>
        <p:nvPicPr>
          <p:cNvPr id="206" name="Google Shape;206;p26" descr="Image"/>
          <p:cNvPicPr preferRelativeResize="0"/>
          <p:nvPr/>
        </p:nvPicPr>
        <p:blipFill rotWithShape="1">
          <a:blip r:embed="rId2">
            <a:alphaModFix/>
          </a:blip>
          <a:srcRect/>
          <a:stretch/>
        </p:blipFill>
        <p:spPr>
          <a:xfrm>
            <a:off x="-1136" y="-1143508"/>
            <a:ext cx="9146272" cy="6329426"/>
          </a:xfrm>
          <a:prstGeom prst="rect">
            <a:avLst/>
          </a:prstGeom>
          <a:noFill/>
          <a:ln>
            <a:noFill/>
          </a:ln>
        </p:spPr>
      </p:pic>
      <p:pic>
        <p:nvPicPr>
          <p:cNvPr id="207" name="Google Shape;207;p26" descr="Image"/>
          <p:cNvPicPr preferRelativeResize="0"/>
          <p:nvPr/>
        </p:nvPicPr>
        <p:blipFill rotWithShape="1">
          <a:blip r:embed="rId3">
            <a:alphaModFix/>
          </a:blip>
          <a:srcRect/>
          <a:stretch/>
        </p:blipFill>
        <p:spPr>
          <a:xfrm>
            <a:off x="1997050" y="1548364"/>
            <a:ext cx="5149899" cy="576804"/>
          </a:xfrm>
          <a:prstGeom prst="rect">
            <a:avLst/>
          </a:prstGeom>
          <a:noFill/>
          <a:ln>
            <a:noFill/>
          </a:ln>
        </p:spPr>
      </p:pic>
      <p:pic>
        <p:nvPicPr>
          <p:cNvPr id="208" name="Google Shape;208;p26" descr="Image"/>
          <p:cNvPicPr preferRelativeResize="0"/>
          <p:nvPr/>
        </p:nvPicPr>
        <p:blipFill rotWithShape="1">
          <a:blip r:embed="rId4">
            <a:alphaModFix/>
          </a:blip>
          <a:srcRect/>
          <a:stretch/>
        </p:blipFill>
        <p:spPr>
          <a:xfrm>
            <a:off x="7421668" y="349313"/>
            <a:ext cx="1387918" cy="201111"/>
          </a:xfrm>
          <a:prstGeom prst="rect">
            <a:avLst/>
          </a:prstGeom>
          <a:noFill/>
          <a:ln>
            <a:noFill/>
          </a:ln>
        </p:spPr>
      </p:pic>
      <p:sp>
        <p:nvSpPr>
          <p:cNvPr id="209" name="Google Shape;209;p2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ond Title Slide">
  <p:cSld name="Second Title Slide">
    <p:spTree>
      <p:nvGrpSpPr>
        <p:cNvPr id="1" name="Shape 210"/>
        <p:cNvGrpSpPr/>
        <p:nvPr/>
      </p:nvGrpSpPr>
      <p:grpSpPr>
        <a:xfrm>
          <a:off x="0" y="0"/>
          <a:ext cx="0" cy="0"/>
          <a:chOff x="0" y="0"/>
          <a:chExt cx="0" cy="0"/>
        </a:xfrm>
      </p:grpSpPr>
      <p:sp>
        <p:nvSpPr>
          <p:cNvPr id="211" name="Google Shape;211;p27"/>
          <p:cNvSpPr/>
          <p:nvPr/>
        </p:nvSpPr>
        <p:spPr>
          <a:xfrm>
            <a:off x="-1" y="0"/>
            <a:ext cx="91440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12" name="Google Shape;212;p27"/>
          <p:cNvSpPr/>
          <p:nvPr/>
        </p:nvSpPr>
        <p:spPr>
          <a:xfrm>
            <a:off x="1126672" y="1456888"/>
            <a:ext cx="1983900" cy="22656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13" name="Google Shape;213;p27"/>
          <p:cNvSpPr txBox="1">
            <a:spLocks noGrp="1"/>
          </p:cNvSpPr>
          <p:nvPr>
            <p:ph type="body" idx="1"/>
          </p:nvPr>
        </p:nvSpPr>
        <p:spPr>
          <a:xfrm>
            <a:off x="3541296" y="1764127"/>
            <a:ext cx="4244400" cy="2544900"/>
          </a:xfrm>
          <a:prstGeom prst="rect">
            <a:avLst/>
          </a:prstGeom>
          <a:noFill/>
          <a:ln>
            <a:noFill/>
          </a:ln>
        </p:spPr>
        <p:txBody>
          <a:bodyPr spcFirstLastPara="1" wrap="square" lIns="34275" tIns="34275" rIns="34275" bIns="34275"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14" name="Google Shape;214;p27"/>
          <p:cNvSpPr txBox="1">
            <a:spLocks noGrp="1"/>
          </p:cNvSpPr>
          <p:nvPr>
            <p:ph type="body" idx="2"/>
          </p:nvPr>
        </p:nvSpPr>
        <p:spPr>
          <a:xfrm>
            <a:off x="3541296" y="1379498"/>
            <a:ext cx="3354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15" name="Google Shape;215;p27"/>
          <p:cNvSpPr txBox="1">
            <a:spLocks noGrp="1"/>
          </p:cNvSpPr>
          <p:nvPr>
            <p:ph type="body" idx="3"/>
          </p:nvPr>
        </p:nvSpPr>
        <p:spPr>
          <a:xfrm>
            <a:off x="1258286" y="1741958"/>
            <a:ext cx="1720800" cy="1695300"/>
          </a:xfrm>
          <a:prstGeom prst="rect">
            <a:avLst/>
          </a:prstGeom>
          <a:noFill/>
          <a:ln>
            <a:noFill/>
          </a:ln>
        </p:spPr>
        <p:txBody>
          <a:bodyPr spcFirstLastPara="1" wrap="square" lIns="34275" tIns="34275" rIns="34275" bIns="34275"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16" name="Google Shape;216;p2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ObservePoint Opener copy">
  <p:cSld name="ObservePoint Opener copy">
    <p:spTree>
      <p:nvGrpSpPr>
        <p:cNvPr id="1" name="Shape 217"/>
        <p:cNvGrpSpPr/>
        <p:nvPr/>
      </p:nvGrpSpPr>
      <p:grpSpPr>
        <a:xfrm>
          <a:off x="0" y="0"/>
          <a:ext cx="0" cy="0"/>
          <a:chOff x="0" y="0"/>
          <a:chExt cx="0" cy="0"/>
        </a:xfrm>
      </p:grpSpPr>
      <p:sp>
        <p:nvSpPr>
          <p:cNvPr id="218" name="Google Shape;218;p28"/>
          <p:cNvSpPr/>
          <p:nvPr/>
        </p:nvSpPr>
        <p:spPr>
          <a:xfrm>
            <a:off x="214313" y="225028"/>
            <a:ext cx="8701200" cy="4693500"/>
          </a:xfrm>
          <a:prstGeom prst="rect">
            <a:avLst/>
          </a:prstGeom>
          <a:gradFill>
            <a:gsLst>
              <a:gs pos="0">
                <a:srgbClr val="757676"/>
              </a:gs>
              <a:gs pos="100000">
                <a:srgbClr val="F3CD17"/>
              </a:gs>
            </a:gsLst>
            <a:lin ang="3000122" scaled="0"/>
          </a:gra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19" name="Google Shape;219;p28"/>
          <p:cNvSpPr/>
          <p:nvPr/>
        </p:nvSpPr>
        <p:spPr>
          <a:xfrm>
            <a:off x="2307190" y="1816945"/>
            <a:ext cx="4515300" cy="15096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3800"/>
              <a:buFont typeface="Montserrat SemiBold"/>
              <a:buNone/>
            </a:pPr>
            <a:endParaRPr sz="3800" b="1" i="0" u="none" strike="noStrike" cap="none" baseline="30000">
              <a:solidFill>
                <a:srgbClr val="FFFFFF"/>
              </a:solidFill>
              <a:latin typeface="Montserrat SemiBold"/>
              <a:ea typeface="Montserrat SemiBold"/>
              <a:cs typeface="Montserrat SemiBold"/>
              <a:sym typeface="Montserrat SemiBold"/>
            </a:endParaRPr>
          </a:p>
        </p:txBody>
      </p:sp>
      <p:sp>
        <p:nvSpPr>
          <p:cNvPr id="220" name="Google Shape;220;p28"/>
          <p:cNvSpPr txBox="1">
            <a:spLocks noGrp="1"/>
          </p:cNvSpPr>
          <p:nvPr>
            <p:ph type="body" idx="1"/>
          </p:nvPr>
        </p:nvSpPr>
        <p:spPr>
          <a:xfrm>
            <a:off x="2307190" y="1985486"/>
            <a:ext cx="4515300" cy="1172400"/>
          </a:xfrm>
          <a:prstGeom prst="rect">
            <a:avLst/>
          </a:prstGeom>
          <a:no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21" name="Google Shape;221;p2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spTree>
      <p:nvGrpSpPr>
        <p:cNvPr id="1" name="Shape 224"/>
        <p:cNvGrpSpPr/>
        <p:nvPr/>
      </p:nvGrpSpPr>
      <p:grpSpPr>
        <a:xfrm>
          <a:off x="0" y="0"/>
          <a:ext cx="0" cy="0"/>
          <a:chOff x="0" y="0"/>
          <a:chExt cx="0" cy="0"/>
        </a:xfrm>
      </p:grpSpPr>
      <p:sp>
        <p:nvSpPr>
          <p:cNvPr id="225" name="Google Shape;225;p30"/>
          <p:cNvSpPr>
            <a:spLocks noGrp="1"/>
          </p:cNvSpPr>
          <p:nvPr>
            <p:ph type="pic" idx="2"/>
          </p:nvPr>
        </p:nvSpPr>
        <p:spPr>
          <a:xfrm>
            <a:off x="4685853" y="334863"/>
            <a:ext cx="2812800" cy="43398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226" name="Google Shape;226;p30"/>
          <p:cNvSpPr txBox="1">
            <a:spLocks noGrp="1"/>
          </p:cNvSpPr>
          <p:nvPr>
            <p:ph type="title"/>
          </p:nvPr>
        </p:nvSpPr>
        <p:spPr>
          <a:xfrm>
            <a:off x="1645294" y="334863"/>
            <a:ext cx="2812800" cy="2102700"/>
          </a:xfrm>
          <a:prstGeom prst="rect">
            <a:avLst/>
          </a:prstGeom>
          <a:noFill/>
          <a:ln>
            <a:noFill/>
          </a:ln>
        </p:spPr>
        <p:txBody>
          <a:bodyPr spcFirstLastPara="1" wrap="square" lIns="26775" tIns="26775" rIns="26775" bIns="26775" anchor="b" anchorCtr="0"/>
          <a:lstStyle>
            <a:lvl1pPr lvl="0" algn="ctr" rtl="0">
              <a:lnSpc>
                <a:spcPct val="100000"/>
              </a:lnSpc>
              <a:spcBef>
                <a:spcPts val="0"/>
              </a:spcBef>
              <a:spcAft>
                <a:spcPts val="0"/>
              </a:spcAft>
              <a:buClr>
                <a:srgbClr val="000000"/>
              </a:buClr>
              <a:buSzPts val="3200"/>
              <a:buFont typeface="Helvetica Neue Light"/>
              <a:buNone/>
              <a:defRPr sz="3200">
                <a:solidFill>
                  <a:srgbClr val="000000"/>
                </a:solidFill>
                <a:latin typeface="Helvetica Neue Light"/>
                <a:ea typeface="Helvetica Neue Light"/>
                <a:cs typeface="Helvetica Neue Light"/>
                <a:sym typeface="Helvetica Neue Light"/>
              </a:defRPr>
            </a:lvl1pPr>
            <a:lvl2pPr lvl="1" algn="ctr" rtl="0">
              <a:lnSpc>
                <a:spcPct val="90000"/>
              </a:lnSpc>
              <a:spcBef>
                <a:spcPts val="0"/>
              </a:spcBef>
              <a:spcAft>
                <a:spcPts val="0"/>
              </a:spcAft>
              <a:buClr>
                <a:srgbClr val="4E504F"/>
              </a:buClr>
              <a:buSzPts val="1400"/>
              <a:buNone/>
              <a:defRPr/>
            </a:lvl2pPr>
            <a:lvl3pPr lvl="2" algn="ctr" rtl="0">
              <a:lnSpc>
                <a:spcPct val="90000"/>
              </a:lnSpc>
              <a:spcBef>
                <a:spcPts val="0"/>
              </a:spcBef>
              <a:spcAft>
                <a:spcPts val="0"/>
              </a:spcAft>
              <a:buClr>
                <a:srgbClr val="4E504F"/>
              </a:buClr>
              <a:buSzPts val="1400"/>
              <a:buNone/>
              <a:defRPr/>
            </a:lvl3pPr>
            <a:lvl4pPr lvl="3" algn="ctr" rtl="0">
              <a:lnSpc>
                <a:spcPct val="90000"/>
              </a:lnSpc>
              <a:spcBef>
                <a:spcPts val="0"/>
              </a:spcBef>
              <a:spcAft>
                <a:spcPts val="0"/>
              </a:spcAft>
              <a:buClr>
                <a:srgbClr val="4E504F"/>
              </a:buClr>
              <a:buSzPts val="1400"/>
              <a:buNone/>
              <a:defRPr/>
            </a:lvl4pPr>
            <a:lvl5pPr lvl="4" algn="ctr" rtl="0">
              <a:lnSpc>
                <a:spcPct val="90000"/>
              </a:lnSpc>
              <a:spcBef>
                <a:spcPts val="0"/>
              </a:spcBef>
              <a:spcAft>
                <a:spcPts val="0"/>
              </a:spcAft>
              <a:buClr>
                <a:srgbClr val="4E504F"/>
              </a:buClr>
              <a:buSzPts val="1400"/>
              <a:buNone/>
              <a:defRPr/>
            </a:lvl5pPr>
            <a:lvl6pPr lvl="5" algn="ctr" rtl="0">
              <a:lnSpc>
                <a:spcPct val="90000"/>
              </a:lnSpc>
              <a:spcBef>
                <a:spcPts val="0"/>
              </a:spcBef>
              <a:spcAft>
                <a:spcPts val="0"/>
              </a:spcAft>
              <a:buClr>
                <a:srgbClr val="4E504F"/>
              </a:buClr>
              <a:buSzPts val="1400"/>
              <a:buNone/>
              <a:defRPr/>
            </a:lvl6pPr>
            <a:lvl7pPr lvl="6" algn="ctr" rtl="0">
              <a:lnSpc>
                <a:spcPct val="90000"/>
              </a:lnSpc>
              <a:spcBef>
                <a:spcPts val="0"/>
              </a:spcBef>
              <a:spcAft>
                <a:spcPts val="0"/>
              </a:spcAft>
              <a:buClr>
                <a:srgbClr val="4E504F"/>
              </a:buClr>
              <a:buSzPts val="1400"/>
              <a:buNone/>
              <a:defRPr/>
            </a:lvl7pPr>
            <a:lvl8pPr lvl="7" algn="ctr" rtl="0">
              <a:lnSpc>
                <a:spcPct val="90000"/>
              </a:lnSpc>
              <a:spcBef>
                <a:spcPts val="0"/>
              </a:spcBef>
              <a:spcAft>
                <a:spcPts val="0"/>
              </a:spcAft>
              <a:buClr>
                <a:srgbClr val="4E504F"/>
              </a:buClr>
              <a:buSzPts val="1400"/>
              <a:buNone/>
              <a:defRPr/>
            </a:lvl8pPr>
            <a:lvl9pPr lvl="8" algn="ctr" rtl="0">
              <a:lnSpc>
                <a:spcPct val="90000"/>
              </a:lnSpc>
              <a:spcBef>
                <a:spcPts val="0"/>
              </a:spcBef>
              <a:spcAft>
                <a:spcPts val="0"/>
              </a:spcAft>
              <a:buClr>
                <a:srgbClr val="4E504F"/>
              </a:buClr>
              <a:buSzPts val="1400"/>
              <a:buNone/>
              <a:defRPr/>
            </a:lvl9pPr>
          </a:lstStyle>
          <a:p>
            <a:endParaRPr/>
          </a:p>
        </p:txBody>
      </p:sp>
      <p:sp>
        <p:nvSpPr>
          <p:cNvPr id="227" name="Google Shape;227;p30"/>
          <p:cNvSpPr txBox="1">
            <a:spLocks noGrp="1"/>
          </p:cNvSpPr>
          <p:nvPr>
            <p:ph type="body" idx="1"/>
          </p:nvPr>
        </p:nvSpPr>
        <p:spPr>
          <a:xfrm>
            <a:off x="1645294" y="2511474"/>
            <a:ext cx="2812800" cy="2163000"/>
          </a:xfrm>
          <a:prstGeom prst="rect">
            <a:avLst/>
          </a:prstGeom>
          <a:noFill/>
          <a:ln>
            <a:noFill/>
          </a:ln>
        </p:spPr>
        <p:txBody>
          <a:bodyPr spcFirstLastPara="1" wrap="square" lIns="26775" tIns="26775" rIns="26775" bIns="26775" anchor="t" anchorCtr="0"/>
          <a:lstStyle>
            <a:lvl1pPr marL="457200" lvl="0" indent="-228600" algn="ctr" rtl="0">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000000"/>
              </a:buClr>
              <a:buSzPts val="1700"/>
              <a:buFont typeface="Helvetica Neue Light"/>
              <a:buNone/>
              <a:defRPr sz="1700">
                <a:solidFill>
                  <a:srgbClr val="000000"/>
                </a:solidFill>
                <a:latin typeface="Helvetica Neue Light"/>
                <a:ea typeface="Helvetica Neue Light"/>
                <a:cs typeface="Helvetica Neue Light"/>
                <a:sym typeface="Helvetica Neue Light"/>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28" name="Google Shape;228;p30"/>
          <p:cNvSpPr txBox="1">
            <a:spLocks noGrp="1"/>
          </p:cNvSpPr>
          <p:nvPr>
            <p:ph type="sldNum" idx="12"/>
          </p:nvPr>
        </p:nvSpPr>
        <p:spPr>
          <a:xfrm>
            <a:off x="4473549" y="4878958"/>
            <a:ext cx="190200" cy="1869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100">
              <a:solidFill>
                <a:srgbClr val="757776"/>
              </a:solidFill>
              <a:latin typeface="Open Sans Light"/>
              <a:ea typeface="Open Sans Light"/>
              <a:cs typeface="Open Sans Light"/>
              <a:sym typeface="Open Sans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ObservePoint Opener copy 2">
  <p:cSld name="ObservePoint Opener copy 2">
    <p:spTree>
      <p:nvGrpSpPr>
        <p:cNvPr id="1" name="Shape 229"/>
        <p:cNvGrpSpPr/>
        <p:nvPr/>
      </p:nvGrpSpPr>
      <p:grpSpPr>
        <a:xfrm>
          <a:off x="0" y="0"/>
          <a:ext cx="0" cy="0"/>
          <a:chOff x="0" y="0"/>
          <a:chExt cx="0" cy="0"/>
        </a:xfrm>
      </p:grpSpPr>
      <p:sp>
        <p:nvSpPr>
          <p:cNvPr id="230" name="Google Shape;230;p31"/>
          <p:cNvSpPr/>
          <p:nvPr/>
        </p:nvSpPr>
        <p:spPr>
          <a:xfrm>
            <a:off x="214313" y="225028"/>
            <a:ext cx="8701200" cy="4693500"/>
          </a:xfrm>
          <a:prstGeom prst="rect">
            <a:avLst/>
          </a:prstGeom>
          <a:gradFill>
            <a:gsLst>
              <a:gs pos="0">
                <a:srgbClr val="404040"/>
              </a:gs>
              <a:gs pos="100000">
                <a:srgbClr val="D9D9D9"/>
              </a:gs>
            </a:gsLst>
            <a:lin ang="1800004" scaled="0"/>
          </a:gra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31" name="Google Shape;231;p31"/>
          <p:cNvSpPr/>
          <p:nvPr/>
        </p:nvSpPr>
        <p:spPr>
          <a:xfrm>
            <a:off x="1059181" y="2179219"/>
            <a:ext cx="950400" cy="11889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32" name="Google Shape;232;p31"/>
          <p:cNvSpPr txBox="1">
            <a:spLocks noGrp="1"/>
          </p:cNvSpPr>
          <p:nvPr>
            <p:ph type="body" idx="1"/>
          </p:nvPr>
        </p:nvSpPr>
        <p:spPr>
          <a:xfrm>
            <a:off x="1059181" y="2448827"/>
            <a:ext cx="950400" cy="649500"/>
          </a:xfrm>
          <a:prstGeom prst="rect">
            <a:avLst/>
          </a:prstGeom>
          <a:noFill/>
          <a:ln>
            <a:noFill/>
          </a:ln>
        </p:spPr>
        <p:txBody>
          <a:bodyPr spcFirstLastPara="1" wrap="square" lIns="34275" tIns="34275" rIns="34275" bIns="34275" anchor="ctr" anchorCtr="0"/>
          <a:lstStyle>
            <a:lvl1pPr marL="457200" lvl="0" indent="-228600" algn="ctr"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33" name="Google Shape;233;p31"/>
          <p:cNvSpPr txBox="1">
            <a:spLocks noGrp="1"/>
          </p:cNvSpPr>
          <p:nvPr>
            <p:ph type="body" idx="2"/>
          </p:nvPr>
        </p:nvSpPr>
        <p:spPr>
          <a:xfrm>
            <a:off x="2153128" y="2005582"/>
            <a:ext cx="3846600" cy="649500"/>
          </a:xfrm>
          <a:prstGeom prst="rect">
            <a:avLst/>
          </a:prstGeom>
          <a:noFill/>
          <a:ln>
            <a:noFill/>
          </a:ln>
        </p:spPr>
        <p:txBody>
          <a:bodyPr spcFirstLastPara="1" wrap="square" lIns="34275" tIns="34275" rIns="34275" bIns="34275" anchor="ctr" anchorCtr="0"/>
          <a:lstStyle>
            <a:lvl1pPr marL="457200" lvl="0" indent="-228600" algn="l"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34" name="Google Shape;234;p31"/>
          <p:cNvSpPr txBox="1">
            <a:spLocks noGrp="1"/>
          </p:cNvSpPr>
          <p:nvPr>
            <p:ph type="body" idx="3"/>
          </p:nvPr>
        </p:nvSpPr>
        <p:spPr>
          <a:xfrm>
            <a:off x="2175988" y="2615283"/>
            <a:ext cx="35412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35" name="Google Shape;235;p3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bservePoint Opener copy 1">
  <p:cSld name="ObservePoint Opener copy 1">
    <p:spTree>
      <p:nvGrpSpPr>
        <p:cNvPr id="1" name="Shape 236"/>
        <p:cNvGrpSpPr/>
        <p:nvPr/>
      </p:nvGrpSpPr>
      <p:grpSpPr>
        <a:xfrm>
          <a:off x="0" y="0"/>
          <a:ext cx="0" cy="0"/>
          <a:chOff x="0" y="0"/>
          <a:chExt cx="0" cy="0"/>
        </a:xfrm>
      </p:grpSpPr>
      <p:sp>
        <p:nvSpPr>
          <p:cNvPr id="237" name="Google Shape;237;p32"/>
          <p:cNvSpPr/>
          <p:nvPr/>
        </p:nvSpPr>
        <p:spPr>
          <a:xfrm>
            <a:off x="214313" y="225028"/>
            <a:ext cx="8701200" cy="4693500"/>
          </a:xfrm>
          <a:prstGeom prst="rect">
            <a:avLst/>
          </a:prstGeom>
          <a:gradFill>
            <a:gsLst>
              <a:gs pos="0">
                <a:srgbClr val="808080"/>
              </a:gs>
              <a:gs pos="100000">
                <a:srgbClr val="F3CD17"/>
              </a:gs>
            </a:gsLst>
            <a:lin ang="5999900" scaled="0"/>
          </a:gra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38" name="Google Shape;238;p32"/>
          <p:cNvSpPr/>
          <p:nvPr/>
        </p:nvSpPr>
        <p:spPr>
          <a:xfrm>
            <a:off x="1059181" y="2179219"/>
            <a:ext cx="950400" cy="11889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3800"/>
              <a:buFont typeface="Montserrat"/>
              <a:buNone/>
            </a:pPr>
            <a:endParaRPr sz="3800" b="1" i="0" u="none" strike="noStrike" cap="none" baseline="30000">
              <a:solidFill>
                <a:srgbClr val="FFFFFF"/>
              </a:solidFill>
              <a:latin typeface="Montserrat"/>
              <a:ea typeface="Montserrat"/>
              <a:cs typeface="Montserrat"/>
              <a:sym typeface="Montserrat"/>
            </a:endParaRPr>
          </a:p>
        </p:txBody>
      </p:sp>
      <p:sp>
        <p:nvSpPr>
          <p:cNvPr id="239" name="Google Shape;239;p32"/>
          <p:cNvSpPr txBox="1">
            <a:spLocks noGrp="1"/>
          </p:cNvSpPr>
          <p:nvPr>
            <p:ph type="body" idx="1"/>
          </p:nvPr>
        </p:nvSpPr>
        <p:spPr>
          <a:xfrm>
            <a:off x="1059181" y="2448827"/>
            <a:ext cx="950400" cy="649500"/>
          </a:xfrm>
          <a:prstGeom prst="rect">
            <a:avLst/>
          </a:prstGeom>
          <a:noFill/>
          <a:ln>
            <a:noFill/>
          </a:ln>
        </p:spPr>
        <p:txBody>
          <a:bodyPr spcFirstLastPara="1" wrap="square" lIns="34275" tIns="34275" rIns="34275" bIns="34275" anchor="ctr" anchorCtr="0"/>
          <a:lstStyle>
            <a:lvl1pPr marL="457200" lvl="0" indent="-228600" algn="ctr"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0" name="Google Shape;240;p32"/>
          <p:cNvSpPr txBox="1">
            <a:spLocks noGrp="1"/>
          </p:cNvSpPr>
          <p:nvPr>
            <p:ph type="body" idx="2"/>
          </p:nvPr>
        </p:nvSpPr>
        <p:spPr>
          <a:xfrm>
            <a:off x="2153128" y="2005582"/>
            <a:ext cx="3846600" cy="649500"/>
          </a:xfrm>
          <a:prstGeom prst="rect">
            <a:avLst/>
          </a:prstGeom>
          <a:noFill/>
          <a:ln>
            <a:noFill/>
          </a:ln>
        </p:spPr>
        <p:txBody>
          <a:bodyPr spcFirstLastPara="1" wrap="square" lIns="34275" tIns="34275" rIns="34275" bIns="34275" anchor="ctr" anchorCtr="0"/>
          <a:lstStyle>
            <a:lvl1pPr marL="457200" lvl="0" indent="-228600" algn="l"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1" name="Google Shape;241;p32"/>
          <p:cNvSpPr txBox="1">
            <a:spLocks noGrp="1"/>
          </p:cNvSpPr>
          <p:nvPr>
            <p:ph type="body" idx="3"/>
          </p:nvPr>
        </p:nvSpPr>
        <p:spPr>
          <a:xfrm>
            <a:off x="2175988" y="2615283"/>
            <a:ext cx="35412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2" name="Google Shape;242;p32"/>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Custom Layout copy">
  <p:cSld name="1_Custom Layout copy">
    <p:spTree>
      <p:nvGrpSpPr>
        <p:cNvPr id="1" name="Shape 243"/>
        <p:cNvGrpSpPr/>
        <p:nvPr/>
      </p:nvGrpSpPr>
      <p:grpSpPr>
        <a:xfrm>
          <a:off x="0" y="0"/>
          <a:ext cx="0" cy="0"/>
          <a:chOff x="0" y="0"/>
          <a:chExt cx="0" cy="0"/>
        </a:xfrm>
      </p:grpSpPr>
      <p:sp>
        <p:nvSpPr>
          <p:cNvPr id="244" name="Google Shape;244;p33"/>
          <p:cNvSpPr txBox="1">
            <a:spLocks noGrp="1"/>
          </p:cNvSpPr>
          <p:nvPr>
            <p:ph type="body" idx="1"/>
          </p:nvPr>
        </p:nvSpPr>
        <p:spPr>
          <a:xfrm>
            <a:off x="1112123" y="1426463"/>
            <a:ext cx="1355100" cy="4875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2700"/>
              <a:buFont typeface="Montserrat Medium"/>
              <a:buNone/>
              <a:defRPr sz="27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5" name="Google Shape;245;p33"/>
          <p:cNvSpPr txBox="1">
            <a:spLocks noGrp="1"/>
          </p:cNvSpPr>
          <p:nvPr>
            <p:ph type="body" idx="2"/>
          </p:nvPr>
        </p:nvSpPr>
        <p:spPr>
          <a:xfrm>
            <a:off x="1112122" y="2256489"/>
            <a:ext cx="1355100" cy="4875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2700"/>
              <a:buFont typeface="Montserrat Medium"/>
              <a:buNone/>
              <a:defRPr sz="27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6" name="Google Shape;246;p33"/>
          <p:cNvSpPr txBox="1">
            <a:spLocks noGrp="1"/>
          </p:cNvSpPr>
          <p:nvPr>
            <p:ph type="body" idx="3"/>
          </p:nvPr>
        </p:nvSpPr>
        <p:spPr>
          <a:xfrm>
            <a:off x="1112122" y="3086515"/>
            <a:ext cx="1355100" cy="4875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2700"/>
              <a:buFont typeface="Montserrat Medium"/>
              <a:buNone/>
              <a:defRPr sz="27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7" name="Google Shape;247;p33"/>
          <p:cNvSpPr txBox="1">
            <a:spLocks noGrp="1"/>
          </p:cNvSpPr>
          <p:nvPr>
            <p:ph type="body" idx="4"/>
          </p:nvPr>
        </p:nvSpPr>
        <p:spPr>
          <a:xfrm>
            <a:off x="1112122" y="3916540"/>
            <a:ext cx="1355100" cy="4875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2700"/>
              <a:buFont typeface="Montserrat Medium"/>
              <a:buNone/>
              <a:defRPr sz="27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8" name="Google Shape;248;p33"/>
          <p:cNvSpPr txBox="1">
            <a:spLocks noGrp="1"/>
          </p:cNvSpPr>
          <p:nvPr>
            <p:ph type="body" idx="5"/>
          </p:nvPr>
        </p:nvSpPr>
        <p:spPr>
          <a:xfrm>
            <a:off x="2737702" y="1655801"/>
            <a:ext cx="56040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49" name="Google Shape;249;p33"/>
          <p:cNvSpPr txBox="1">
            <a:spLocks noGrp="1"/>
          </p:cNvSpPr>
          <p:nvPr>
            <p:ph type="body" idx="6"/>
          </p:nvPr>
        </p:nvSpPr>
        <p:spPr>
          <a:xfrm>
            <a:off x="2737702" y="1426911"/>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0" name="Google Shape;250;p33"/>
          <p:cNvSpPr/>
          <p:nvPr/>
        </p:nvSpPr>
        <p:spPr>
          <a:xfrm>
            <a:off x="957178" y="1301346"/>
            <a:ext cx="309906" cy="30990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251" name="Google Shape;251;p33"/>
          <p:cNvSpPr txBox="1">
            <a:spLocks noGrp="1"/>
          </p:cNvSpPr>
          <p:nvPr>
            <p:ph type="body" idx="7"/>
          </p:nvPr>
        </p:nvSpPr>
        <p:spPr>
          <a:xfrm>
            <a:off x="-1" y="312314"/>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2" name="Google Shape;252;p33"/>
          <p:cNvSpPr txBox="1">
            <a:spLocks noGrp="1"/>
          </p:cNvSpPr>
          <p:nvPr>
            <p:ph type="body" idx="8"/>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3" name="Google Shape;253;p33"/>
          <p:cNvSpPr txBox="1">
            <a:spLocks noGrp="1"/>
          </p:cNvSpPr>
          <p:nvPr>
            <p:ph type="body" idx="9"/>
          </p:nvPr>
        </p:nvSpPr>
        <p:spPr>
          <a:xfrm>
            <a:off x="2737702" y="2534873"/>
            <a:ext cx="56040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4" name="Google Shape;254;p33"/>
          <p:cNvSpPr txBox="1">
            <a:spLocks noGrp="1"/>
          </p:cNvSpPr>
          <p:nvPr>
            <p:ph type="body" idx="13"/>
          </p:nvPr>
        </p:nvSpPr>
        <p:spPr>
          <a:xfrm>
            <a:off x="2737702" y="2305981"/>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5" name="Google Shape;255;p33"/>
          <p:cNvSpPr txBox="1">
            <a:spLocks noGrp="1"/>
          </p:cNvSpPr>
          <p:nvPr>
            <p:ph type="body" idx="14"/>
          </p:nvPr>
        </p:nvSpPr>
        <p:spPr>
          <a:xfrm>
            <a:off x="2737702" y="3382769"/>
            <a:ext cx="56040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6" name="Google Shape;256;p33"/>
          <p:cNvSpPr txBox="1">
            <a:spLocks noGrp="1"/>
          </p:cNvSpPr>
          <p:nvPr>
            <p:ph type="body" idx="15"/>
          </p:nvPr>
        </p:nvSpPr>
        <p:spPr>
          <a:xfrm>
            <a:off x="2737702" y="3153880"/>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7" name="Google Shape;257;p33"/>
          <p:cNvSpPr txBox="1">
            <a:spLocks noGrp="1"/>
          </p:cNvSpPr>
          <p:nvPr>
            <p:ph type="body" idx="16"/>
          </p:nvPr>
        </p:nvSpPr>
        <p:spPr>
          <a:xfrm>
            <a:off x="2737702" y="4249371"/>
            <a:ext cx="56040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8" name="Google Shape;258;p33"/>
          <p:cNvSpPr txBox="1">
            <a:spLocks noGrp="1"/>
          </p:cNvSpPr>
          <p:nvPr>
            <p:ph type="body" idx="17"/>
          </p:nvPr>
        </p:nvSpPr>
        <p:spPr>
          <a:xfrm>
            <a:off x="2737702" y="402048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59" name="Google Shape;259;p3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58"/>
        <p:cNvGrpSpPr/>
        <p:nvPr/>
      </p:nvGrpSpPr>
      <p:grpSpPr>
        <a:xfrm>
          <a:off x="0" y="0"/>
          <a:ext cx="0" cy="0"/>
          <a:chOff x="0" y="0"/>
          <a:chExt cx="0" cy="0"/>
        </a:xfrm>
      </p:grpSpPr>
      <p:sp>
        <p:nvSpPr>
          <p:cNvPr id="59" name="Google Shape;59;p15"/>
          <p:cNvSpPr/>
          <p:nvPr/>
        </p:nvSpPr>
        <p:spPr>
          <a:xfrm>
            <a:off x="-1" y="-1"/>
            <a:ext cx="9144000" cy="52110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0" name="Google Shape;60;p15"/>
          <p:cNvSpPr txBox="1">
            <a:spLocks noGrp="1"/>
          </p:cNvSpPr>
          <p:nvPr>
            <p:ph type="body" idx="1"/>
          </p:nvPr>
        </p:nvSpPr>
        <p:spPr>
          <a:xfrm>
            <a:off x="4461071" y="2710638"/>
            <a:ext cx="5243100" cy="287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cxnSp>
        <p:nvCxnSpPr>
          <p:cNvPr id="61" name="Google Shape;61;p15"/>
          <p:cNvCxnSpPr/>
          <p:nvPr/>
        </p:nvCxnSpPr>
        <p:spPr>
          <a:xfrm>
            <a:off x="4338716" y="2345798"/>
            <a:ext cx="0" cy="642300"/>
          </a:xfrm>
          <a:prstGeom prst="straightConnector1">
            <a:avLst/>
          </a:prstGeom>
          <a:noFill/>
          <a:ln w="25400" cap="flat" cmpd="sng">
            <a:solidFill>
              <a:srgbClr val="FFFFFF"/>
            </a:solidFill>
            <a:prstDash val="solid"/>
            <a:miter lim="8000"/>
            <a:headEnd type="none" w="sm" len="sm"/>
            <a:tailEnd type="none" w="sm" len="sm"/>
          </a:ln>
        </p:spPr>
      </p:cxnSp>
      <p:sp>
        <p:nvSpPr>
          <p:cNvPr id="62" name="Google Shape;62;p15"/>
          <p:cNvSpPr txBox="1">
            <a:spLocks noGrp="1"/>
          </p:cNvSpPr>
          <p:nvPr>
            <p:ph type="body" idx="2"/>
          </p:nvPr>
        </p:nvSpPr>
        <p:spPr>
          <a:xfrm>
            <a:off x="4461071" y="2378456"/>
            <a:ext cx="3481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pic>
        <p:nvPicPr>
          <p:cNvPr id="63" name="Google Shape;63;p15" descr="Picture 1"/>
          <p:cNvPicPr preferRelativeResize="0"/>
          <p:nvPr/>
        </p:nvPicPr>
        <p:blipFill rotWithShape="1">
          <a:blip r:embed="rId2">
            <a:alphaModFix/>
          </a:blip>
          <a:srcRect/>
          <a:stretch/>
        </p:blipFill>
        <p:spPr>
          <a:xfrm>
            <a:off x="1042372" y="2476461"/>
            <a:ext cx="2761358" cy="400398"/>
          </a:xfrm>
          <a:prstGeom prst="rect">
            <a:avLst/>
          </a:prstGeom>
          <a:noFill/>
          <a:ln>
            <a:noFill/>
          </a:ln>
        </p:spPr>
      </p:pic>
      <p:sp>
        <p:nvSpPr>
          <p:cNvPr id="64" name="Google Shape;64;p1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5_Custom Layout copy">
  <p:cSld name="1.5_Custom Layout copy">
    <p:spTree>
      <p:nvGrpSpPr>
        <p:cNvPr id="1" name="Shape 260"/>
        <p:cNvGrpSpPr/>
        <p:nvPr/>
      </p:nvGrpSpPr>
      <p:grpSpPr>
        <a:xfrm>
          <a:off x="0" y="0"/>
          <a:ext cx="0" cy="0"/>
          <a:chOff x="0" y="0"/>
          <a:chExt cx="0" cy="0"/>
        </a:xfrm>
      </p:grpSpPr>
      <p:sp>
        <p:nvSpPr>
          <p:cNvPr id="261" name="Google Shape;261;p34"/>
          <p:cNvSpPr txBox="1">
            <a:spLocks noGrp="1"/>
          </p:cNvSpPr>
          <p:nvPr>
            <p:ph type="body" idx="1"/>
          </p:nvPr>
        </p:nvSpPr>
        <p:spPr>
          <a:xfrm>
            <a:off x="557872" y="1014947"/>
            <a:ext cx="3380400" cy="1407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4600"/>
              <a:buFont typeface="Montserrat Medium"/>
              <a:buNone/>
              <a:defRPr sz="46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62" name="Google Shape;262;p34"/>
          <p:cNvSpPr txBox="1">
            <a:spLocks noGrp="1"/>
          </p:cNvSpPr>
          <p:nvPr>
            <p:ph type="body" idx="2"/>
          </p:nvPr>
        </p:nvSpPr>
        <p:spPr>
          <a:xfrm>
            <a:off x="677026" y="2302762"/>
            <a:ext cx="27381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63" name="Google Shape;263;p34"/>
          <p:cNvSpPr txBox="1">
            <a:spLocks noGrp="1"/>
          </p:cNvSpPr>
          <p:nvPr>
            <p:ph type="body" idx="3"/>
          </p:nvPr>
        </p:nvSpPr>
        <p:spPr>
          <a:xfrm>
            <a:off x="5118125" y="889349"/>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64" name="Google Shape;264;p34"/>
          <p:cNvSpPr txBox="1">
            <a:spLocks noGrp="1"/>
          </p:cNvSpPr>
          <p:nvPr>
            <p:ph type="body" idx="4"/>
          </p:nvPr>
        </p:nvSpPr>
        <p:spPr>
          <a:xfrm>
            <a:off x="5150434" y="1123465"/>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65" name="Google Shape;265;p34"/>
          <p:cNvSpPr/>
          <p:nvPr/>
        </p:nvSpPr>
        <p:spPr>
          <a:xfrm rot="10800000">
            <a:off x="3544546" y="2414918"/>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pic>
        <p:nvPicPr>
          <p:cNvPr id="266" name="Google Shape;266;p34" descr="Picture 37"/>
          <p:cNvPicPr preferRelativeResize="0"/>
          <p:nvPr/>
        </p:nvPicPr>
        <p:blipFill rotWithShape="1">
          <a:blip r:embed="rId2">
            <a:alphaModFix/>
          </a:blip>
          <a:srcRect/>
          <a:stretch/>
        </p:blipFill>
        <p:spPr>
          <a:xfrm>
            <a:off x="724169" y="4468390"/>
            <a:ext cx="988915" cy="143393"/>
          </a:xfrm>
          <a:prstGeom prst="rect">
            <a:avLst/>
          </a:prstGeom>
          <a:noFill/>
          <a:ln>
            <a:noFill/>
          </a:ln>
        </p:spPr>
      </p:pic>
      <p:pic>
        <p:nvPicPr>
          <p:cNvPr id="267" name="Google Shape;267;p34" descr="Picture 1"/>
          <p:cNvPicPr preferRelativeResize="0"/>
          <p:nvPr/>
        </p:nvPicPr>
        <p:blipFill rotWithShape="1">
          <a:blip r:embed="rId3">
            <a:alphaModFix/>
          </a:blip>
          <a:srcRect/>
          <a:stretch/>
        </p:blipFill>
        <p:spPr>
          <a:xfrm>
            <a:off x="4560223" y="941415"/>
            <a:ext cx="331151" cy="274234"/>
          </a:xfrm>
          <a:prstGeom prst="rect">
            <a:avLst/>
          </a:prstGeom>
          <a:noFill/>
          <a:ln>
            <a:noFill/>
          </a:ln>
        </p:spPr>
      </p:pic>
      <p:pic>
        <p:nvPicPr>
          <p:cNvPr id="268" name="Google Shape;268;p34" descr="Picture 3"/>
          <p:cNvPicPr preferRelativeResize="0"/>
          <p:nvPr/>
        </p:nvPicPr>
        <p:blipFill rotWithShape="1">
          <a:blip r:embed="rId4">
            <a:alphaModFix/>
          </a:blip>
          <a:srcRect/>
          <a:stretch/>
        </p:blipFill>
        <p:spPr>
          <a:xfrm>
            <a:off x="4560223" y="1889225"/>
            <a:ext cx="331151" cy="208153"/>
          </a:xfrm>
          <a:prstGeom prst="rect">
            <a:avLst/>
          </a:prstGeom>
          <a:noFill/>
          <a:ln>
            <a:noFill/>
          </a:ln>
        </p:spPr>
      </p:pic>
      <p:pic>
        <p:nvPicPr>
          <p:cNvPr id="269" name="Google Shape;269;p34" descr="Picture 15"/>
          <p:cNvPicPr preferRelativeResize="0"/>
          <p:nvPr/>
        </p:nvPicPr>
        <p:blipFill rotWithShape="1">
          <a:blip r:embed="rId5">
            <a:alphaModFix/>
          </a:blip>
          <a:srcRect/>
          <a:stretch/>
        </p:blipFill>
        <p:spPr>
          <a:xfrm>
            <a:off x="4560223" y="2749428"/>
            <a:ext cx="331152" cy="280977"/>
          </a:xfrm>
          <a:prstGeom prst="rect">
            <a:avLst/>
          </a:prstGeom>
          <a:noFill/>
          <a:ln>
            <a:noFill/>
          </a:ln>
        </p:spPr>
      </p:pic>
      <p:pic>
        <p:nvPicPr>
          <p:cNvPr id="270" name="Google Shape;270;p34" descr="Picture 16"/>
          <p:cNvPicPr preferRelativeResize="0"/>
          <p:nvPr/>
        </p:nvPicPr>
        <p:blipFill rotWithShape="1">
          <a:blip r:embed="rId6">
            <a:alphaModFix/>
          </a:blip>
          <a:srcRect/>
          <a:stretch/>
        </p:blipFill>
        <p:spPr>
          <a:xfrm>
            <a:off x="4665211" y="3590616"/>
            <a:ext cx="226164" cy="303155"/>
          </a:xfrm>
          <a:prstGeom prst="rect">
            <a:avLst/>
          </a:prstGeom>
          <a:noFill/>
          <a:ln>
            <a:noFill/>
          </a:ln>
        </p:spPr>
      </p:pic>
      <p:sp>
        <p:nvSpPr>
          <p:cNvPr id="271" name="Google Shape;271;p34"/>
          <p:cNvSpPr txBox="1">
            <a:spLocks noGrp="1"/>
          </p:cNvSpPr>
          <p:nvPr>
            <p:ph type="body" idx="5"/>
          </p:nvPr>
        </p:nvSpPr>
        <p:spPr>
          <a:xfrm>
            <a:off x="5118125" y="1851279"/>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2" name="Google Shape;272;p34"/>
          <p:cNvSpPr txBox="1">
            <a:spLocks noGrp="1"/>
          </p:cNvSpPr>
          <p:nvPr>
            <p:ph type="body" idx="6"/>
          </p:nvPr>
        </p:nvSpPr>
        <p:spPr>
          <a:xfrm>
            <a:off x="5150434" y="2085394"/>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3" name="Google Shape;273;p34"/>
          <p:cNvSpPr txBox="1">
            <a:spLocks noGrp="1"/>
          </p:cNvSpPr>
          <p:nvPr>
            <p:ph type="body" idx="7"/>
          </p:nvPr>
        </p:nvSpPr>
        <p:spPr>
          <a:xfrm>
            <a:off x="5118125" y="2788030"/>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4" name="Google Shape;274;p34"/>
          <p:cNvSpPr txBox="1">
            <a:spLocks noGrp="1"/>
          </p:cNvSpPr>
          <p:nvPr>
            <p:ph type="body" idx="8"/>
          </p:nvPr>
        </p:nvSpPr>
        <p:spPr>
          <a:xfrm>
            <a:off x="5150434" y="3022146"/>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5" name="Google Shape;275;p34"/>
          <p:cNvSpPr txBox="1">
            <a:spLocks noGrp="1"/>
          </p:cNvSpPr>
          <p:nvPr>
            <p:ph type="body" idx="9"/>
          </p:nvPr>
        </p:nvSpPr>
        <p:spPr>
          <a:xfrm>
            <a:off x="5118125" y="362496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6" name="Google Shape;276;p34"/>
          <p:cNvSpPr txBox="1">
            <a:spLocks noGrp="1"/>
          </p:cNvSpPr>
          <p:nvPr>
            <p:ph type="body" idx="13"/>
          </p:nvPr>
        </p:nvSpPr>
        <p:spPr>
          <a:xfrm>
            <a:off x="5150434" y="3859080"/>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77" name="Google Shape;277;p3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73_Custom Layout">
  <p:cSld name="73_Custom Layout">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1" y="365566"/>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0" name="Google Shape;280;p35"/>
          <p:cNvSpPr txBox="1">
            <a:spLocks noGrp="1"/>
          </p:cNvSpPr>
          <p:nvPr>
            <p:ph type="body" idx="2"/>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1" name="Google Shape;281;p35"/>
          <p:cNvSpPr/>
          <p:nvPr/>
        </p:nvSpPr>
        <p:spPr>
          <a:xfrm>
            <a:off x="1244598" y="1930399"/>
            <a:ext cx="1968600" cy="25020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82" name="Google Shape;282;p35"/>
          <p:cNvSpPr/>
          <p:nvPr/>
        </p:nvSpPr>
        <p:spPr>
          <a:xfrm>
            <a:off x="3594098" y="1930398"/>
            <a:ext cx="1968600" cy="25020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83" name="Google Shape;283;p35"/>
          <p:cNvSpPr/>
          <p:nvPr/>
        </p:nvSpPr>
        <p:spPr>
          <a:xfrm>
            <a:off x="5943597" y="1930398"/>
            <a:ext cx="1968600" cy="25020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284" name="Google Shape;284;p35"/>
          <p:cNvSpPr txBox="1">
            <a:spLocks noGrp="1"/>
          </p:cNvSpPr>
          <p:nvPr>
            <p:ph type="body" idx="3"/>
          </p:nvPr>
        </p:nvSpPr>
        <p:spPr>
          <a:xfrm>
            <a:off x="1244598" y="2934848"/>
            <a:ext cx="19686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5" name="Google Shape;285;p35"/>
          <p:cNvSpPr txBox="1">
            <a:spLocks noGrp="1"/>
          </p:cNvSpPr>
          <p:nvPr>
            <p:ph type="body" idx="4"/>
          </p:nvPr>
        </p:nvSpPr>
        <p:spPr>
          <a:xfrm>
            <a:off x="1308100" y="3428118"/>
            <a:ext cx="18288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6" name="Google Shape;286;p35"/>
          <p:cNvSpPr txBox="1">
            <a:spLocks noGrp="1"/>
          </p:cNvSpPr>
          <p:nvPr>
            <p:ph type="body" idx="5"/>
          </p:nvPr>
        </p:nvSpPr>
        <p:spPr>
          <a:xfrm>
            <a:off x="1244598" y="3177221"/>
            <a:ext cx="19686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7" name="Google Shape;287;p35"/>
          <p:cNvSpPr txBox="1">
            <a:spLocks noGrp="1"/>
          </p:cNvSpPr>
          <p:nvPr>
            <p:ph type="body" idx="6"/>
          </p:nvPr>
        </p:nvSpPr>
        <p:spPr>
          <a:xfrm>
            <a:off x="3592621" y="2934848"/>
            <a:ext cx="19686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8" name="Google Shape;288;p35"/>
          <p:cNvSpPr txBox="1">
            <a:spLocks noGrp="1"/>
          </p:cNvSpPr>
          <p:nvPr>
            <p:ph type="body" idx="7"/>
          </p:nvPr>
        </p:nvSpPr>
        <p:spPr>
          <a:xfrm>
            <a:off x="3656123" y="3428118"/>
            <a:ext cx="18288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89" name="Google Shape;289;p35"/>
          <p:cNvSpPr txBox="1">
            <a:spLocks noGrp="1"/>
          </p:cNvSpPr>
          <p:nvPr>
            <p:ph type="body" idx="8"/>
          </p:nvPr>
        </p:nvSpPr>
        <p:spPr>
          <a:xfrm>
            <a:off x="3592621" y="3177221"/>
            <a:ext cx="19686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90" name="Google Shape;290;p35"/>
          <p:cNvSpPr txBox="1">
            <a:spLocks noGrp="1"/>
          </p:cNvSpPr>
          <p:nvPr>
            <p:ph type="body" idx="9"/>
          </p:nvPr>
        </p:nvSpPr>
        <p:spPr>
          <a:xfrm>
            <a:off x="5940641" y="2934848"/>
            <a:ext cx="19686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91" name="Google Shape;291;p35"/>
          <p:cNvSpPr txBox="1">
            <a:spLocks noGrp="1"/>
          </p:cNvSpPr>
          <p:nvPr>
            <p:ph type="body" idx="13"/>
          </p:nvPr>
        </p:nvSpPr>
        <p:spPr>
          <a:xfrm>
            <a:off x="6004142" y="3428118"/>
            <a:ext cx="18288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92" name="Google Shape;292;p35"/>
          <p:cNvSpPr txBox="1">
            <a:spLocks noGrp="1"/>
          </p:cNvSpPr>
          <p:nvPr>
            <p:ph type="body" idx="14"/>
          </p:nvPr>
        </p:nvSpPr>
        <p:spPr>
          <a:xfrm>
            <a:off x="5940641" y="3177221"/>
            <a:ext cx="19686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293" name="Google Shape;293;p35"/>
          <p:cNvSpPr>
            <a:spLocks noGrp="1"/>
          </p:cNvSpPr>
          <p:nvPr>
            <p:ph type="pic" idx="15"/>
          </p:nvPr>
        </p:nvSpPr>
        <p:spPr>
          <a:xfrm>
            <a:off x="1624123" y="1327347"/>
            <a:ext cx="1207500" cy="1206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294" name="Google Shape;294;p35"/>
          <p:cNvSpPr>
            <a:spLocks noGrp="1"/>
          </p:cNvSpPr>
          <p:nvPr>
            <p:ph type="pic" idx="16"/>
          </p:nvPr>
        </p:nvSpPr>
        <p:spPr>
          <a:xfrm>
            <a:off x="3975589" y="1327347"/>
            <a:ext cx="1207500" cy="1206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295" name="Google Shape;295;p35"/>
          <p:cNvSpPr>
            <a:spLocks noGrp="1"/>
          </p:cNvSpPr>
          <p:nvPr>
            <p:ph type="pic" idx="17"/>
          </p:nvPr>
        </p:nvSpPr>
        <p:spPr>
          <a:xfrm>
            <a:off x="6325089" y="1327347"/>
            <a:ext cx="1207500" cy="1206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296" name="Google Shape;296;p3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65_Custom Layout">
  <p:cSld name="65_Custom Layout">
    <p:spTree>
      <p:nvGrpSpPr>
        <p:cNvPr id="1" name="Shape 297"/>
        <p:cNvGrpSpPr/>
        <p:nvPr/>
      </p:nvGrpSpPr>
      <p:grpSpPr>
        <a:xfrm>
          <a:off x="0" y="0"/>
          <a:ext cx="0" cy="0"/>
          <a:chOff x="0" y="0"/>
          <a:chExt cx="0" cy="0"/>
        </a:xfrm>
      </p:grpSpPr>
      <p:pic>
        <p:nvPicPr>
          <p:cNvPr id="298" name="Google Shape;298;p36" descr="Picture 2"/>
          <p:cNvPicPr preferRelativeResize="0"/>
          <p:nvPr/>
        </p:nvPicPr>
        <p:blipFill rotWithShape="1">
          <a:blip r:embed="rId2">
            <a:alphaModFix/>
          </a:blip>
          <a:srcRect/>
          <a:stretch/>
        </p:blipFill>
        <p:spPr>
          <a:xfrm>
            <a:off x="1401855" y="1131283"/>
            <a:ext cx="2306172" cy="3269071"/>
          </a:xfrm>
          <a:prstGeom prst="rect">
            <a:avLst/>
          </a:prstGeom>
          <a:noFill/>
          <a:ln>
            <a:noFill/>
          </a:ln>
        </p:spPr>
      </p:pic>
      <p:sp>
        <p:nvSpPr>
          <p:cNvPr id="299" name="Google Shape;299;p36"/>
          <p:cNvSpPr txBox="1">
            <a:spLocks noGrp="1"/>
          </p:cNvSpPr>
          <p:nvPr>
            <p:ph type="body" idx="1"/>
          </p:nvPr>
        </p:nvSpPr>
        <p:spPr>
          <a:xfrm>
            <a:off x="4561772" y="2445087"/>
            <a:ext cx="34122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00" name="Google Shape;300;p36"/>
          <p:cNvSpPr/>
          <p:nvPr/>
        </p:nvSpPr>
        <p:spPr>
          <a:xfrm rot="5400000">
            <a:off x="8330561" y="34881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301" name="Google Shape;301;p36"/>
          <p:cNvSpPr>
            <a:spLocks noGrp="1"/>
          </p:cNvSpPr>
          <p:nvPr>
            <p:ph type="pic" idx="2"/>
          </p:nvPr>
        </p:nvSpPr>
        <p:spPr>
          <a:xfrm>
            <a:off x="1533525" y="1412081"/>
            <a:ext cx="2029800" cy="2689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02" name="Google Shape;302;p36"/>
          <p:cNvSpPr txBox="1">
            <a:spLocks noGrp="1"/>
          </p:cNvSpPr>
          <p:nvPr>
            <p:ph type="body" idx="3"/>
          </p:nvPr>
        </p:nvSpPr>
        <p:spPr>
          <a:xfrm>
            <a:off x="4530598" y="1182372"/>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03" name="Google Shape;303;p3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66_Custom Layout">
  <p:cSld name="66_Custom Layout">
    <p:spTree>
      <p:nvGrpSpPr>
        <p:cNvPr id="1" name="Shape 304"/>
        <p:cNvGrpSpPr/>
        <p:nvPr/>
      </p:nvGrpSpPr>
      <p:grpSpPr>
        <a:xfrm>
          <a:off x="0" y="0"/>
          <a:ext cx="0" cy="0"/>
          <a:chOff x="0" y="0"/>
          <a:chExt cx="0" cy="0"/>
        </a:xfrm>
      </p:grpSpPr>
      <p:pic>
        <p:nvPicPr>
          <p:cNvPr id="305" name="Google Shape;305;p37" descr="Picture 2"/>
          <p:cNvPicPr preferRelativeResize="0"/>
          <p:nvPr/>
        </p:nvPicPr>
        <p:blipFill rotWithShape="1">
          <a:blip r:embed="rId2">
            <a:alphaModFix/>
          </a:blip>
          <a:srcRect/>
          <a:stretch/>
        </p:blipFill>
        <p:spPr>
          <a:xfrm>
            <a:off x="571500" y="1771650"/>
            <a:ext cx="3200399" cy="2488996"/>
          </a:xfrm>
          <a:prstGeom prst="rect">
            <a:avLst/>
          </a:prstGeom>
          <a:noFill/>
          <a:ln>
            <a:noFill/>
          </a:ln>
        </p:spPr>
      </p:pic>
      <p:sp>
        <p:nvSpPr>
          <p:cNvPr id="306" name="Google Shape;306;p37"/>
          <p:cNvSpPr txBox="1">
            <a:spLocks noGrp="1"/>
          </p:cNvSpPr>
          <p:nvPr>
            <p:ph type="body" idx="1"/>
          </p:nvPr>
        </p:nvSpPr>
        <p:spPr>
          <a:xfrm>
            <a:off x="4589321" y="1576524"/>
            <a:ext cx="16482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07" name="Google Shape;307;p37"/>
          <p:cNvSpPr txBox="1">
            <a:spLocks noGrp="1"/>
          </p:cNvSpPr>
          <p:nvPr>
            <p:ph type="body" idx="2"/>
          </p:nvPr>
        </p:nvSpPr>
        <p:spPr>
          <a:xfrm>
            <a:off x="4624481" y="2217840"/>
            <a:ext cx="3567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08" name="Google Shape;308;p37"/>
          <p:cNvSpPr>
            <a:spLocks noGrp="1"/>
          </p:cNvSpPr>
          <p:nvPr>
            <p:ph type="pic" idx="3"/>
          </p:nvPr>
        </p:nvSpPr>
        <p:spPr>
          <a:xfrm>
            <a:off x="851297" y="1994297"/>
            <a:ext cx="2616000" cy="1625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09" name="Google Shape;309;p37"/>
          <p:cNvSpPr txBox="1">
            <a:spLocks noGrp="1"/>
          </p:cNvSpPr>
          <p:nvPr>
            <p:ph type="body" idx="4"/>
          </p:nvPr>
        </p:nvSpPr>
        <p:spPr>
          <a:xfrm>
            <a:off x="-1" y="346516"/>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10" name="Google Shape;310;p37"/>
          <p:cNvSpPr txBox="1">
            <a:spLocks noGrp="1"/>
          </p:cNvSpPr>
          <p:nvPr>
            <p:ph type="body" idx="5"/>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grpSp>
        <p:nvGrpSpPr>
          <p:cNvPr id="311" name="Google Shape;311;p37"/>
          <p:cNvGrpSpPr/>
          <p:nvPr/>
        </p:nvGrpSpPr>
        <p:grpSpPr>
          <a:xfrm>
            <a:off x="4726440" y="3515713"/>
            <a:ext cx="2700104" cy="46280"/>
            <a:chOff x="-1" y="0"/>
            <a:chExt cx="3600138" cy="61707"/>
          </a:xfrm>
        </p:grpSpPr>
        <p:sp>
          <p:nvSpPr>
            <p:cNvPr id="312" name="Google Shape;312;p37"/>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313" name="Google Shape;313;p37"/>
            <p:cNvSpPr/>
            <p:nvPr/>
          </p:nvSpPr>
          <p:spPr>
            <a:xfrm>
              <a:off x="-1" y="4107"/>
              <a:ext cx="2601600" cy="576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314" name="Google Shape;314;p37"/>
          <p:cNvSpPr/>
          <p:nvPr/>
        </p:nvSpPr>
        <p:spPr>
          <a:xfrm>
            <a:off x="4722993" y="3819497"/>
            <a:ext cx="2700000" cy="432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315" name="Google Shape;315;p37"/>
          <p:cNvSpPr/>
          <p:nvPr/>
        </p:nvSpPr>
        <p:spPr>
          <a:xfrm>
            <a:off x="4725351" y="3822577"/>
            <a:ext cx="2430000" cy="432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nvGrpSpPr>
          <p:cNvPr id="316" name="Google Shape;316;p37"/>
          <p:cNvGrpSpPr/>
          <p:nvPr/>
        </p:nvGrpSpPr>
        <p:grpSpPr>
          <a:xfrm>
            <a:off x="4722992" y="4152348"/>
            <a:ext cx="2700104" cy="46280"/>
            <a:chOff x="-1" y="0"/>
            <a:chExt cx="3600138" cy="61707"/>
          </a:xfrm>
        </p:grpSpPr>
        <p:sp>
          <p:nvSpPr>
            <p:cNvPr id="317" name="Google Shape;317;p37"/>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318" name="Google Shape;318;p37"/>
            <p:cNvSpPr/>
            <p:nvPr/>
          </p:nvSpPr>
          <p:spPr>
            <a:xfrm>
              <a:off x="-1" y="4107"/>
              <a:ext cx="2601600" cy="57600"/>
            </a:xfrm>
            <a:prstGeom prst="rect">
              <a:avLst/>
            </a:prstGeom>
            <a:solidFill>
              <a:srgbClr val="404040"/>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319" name="Google Shape;319;p37"/>
          <p:cNvSpPr txBox="1">
            <a:spLocks noGrp="1"/>
          </p:cNvSpPr>
          <p:nvPr>
            <p:ph type="body" idx="6"/>
          </p:nvPr>
        </p:nvSpPr>
        <p:spPr>
          <a:xfrm>
            <a:off x="4701758" y="3373676"/>
            <a:ext cx="847200" cy="942900"/>
          </a:xfrm>
          <a:prstGeom prst="rect">
            <a:avLst/>
          </a:prstGeom>
          <a:noFill/>
          <a:ln>
            <a:noFill/>
          </a:ln>
        </p:spPr>
        <p:txBody>
          <a:bodyPr spcFirstLastPara="1" wrap="square" lIns="0" tIns="0" rIns="0" bIns="0"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20" name="Google Shape;320;p3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67_Custom Layout">
  <p:cSld name="67_Custom Layout">
    <p:spTree>
      <p:nvGrpSpPr>
        <p:cNvPr id="1" name="Shape 321"/>
        <p:cNvGrpSpPr/>
        <p:nvPr/>
      </p:nvGrpSpPr>
      <p:grpSpPr>
        <a:xfrm>
          <a:off x="0" y="0"/>
          <a:ext cx="0" cy="0"/>
          <a:chOff x="0" y="0"/>
          <a:chExt cx="0" cy="0"/>
        </a:xfrm>
      </p:grpSpPr>
      <p:pic>
        <p:nvPicPr>
          <p:cNvPr id="322" name="Google Shape;322;p38" descr="Picture 2"/>
          <p:cNvPicPr preferRelativeResize="0"/>
          <p:nvPr/>
        </p:nvPicPr>
        <p:blipFill rotWithShape="1">
          <a:blip r:embed="rId2">
            <a:alphaModFix/>
          </a:blip>
          <a:srcRect/>
          <a:stretch/>
        </p:blipFill>
        <p:spPr>
          <a:xfrm>
            <a:off x="4451351" y="1559954"/>
            <a:ext cx="3829051" cy="2516745"/>
          </a:xfrm>
          <a:prstGeom prst="rect">
            <a:avLst/>
          </a:prstGeom>
          <a:noFill/>
          <a:ln>
            <a:noFill/>
          </a:ln>
        </p:spPr>
      </p:pic>
      <p:sp>
        <p:nvSpPr>
          <p:cNvPr id="323" name="Google Shape;323;p38"/>
          <p:cNvSpPr/>
          <p:nvPr/>
        </p:nvSpPr>
        <p:spPr>
          <a:xfrm>
            <a:off x="367681" y="34881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324" name="Google Shape;324;p38"/>
          <p:cNvSpPr>
            <a:spLocks noGrp="1"/>
          </p:cNvSpPr>
          <p:nvPr>
            <p:ph type="pic" idx="2"/>
          </p:nvPr>
        </p:nvSpPr>
        <p:spPr>
          <a:xfrm>
            <a:off x="5079604" y="1917303"/>
            <a:ext cx="2553000" cy="1587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25" name="Google Shape;325;p38"/>
          <p:cNvSpPr txBox="1">
            <a:spLocks noGrp="1"/>
          </p:cNvSpPr>
          <p:nvPr>
            <p:ph type="body" idx="1"/>
          </p:nvPr>
        </p:nvSpPr>
        <p:spPr>
          <a:xfrm>
            <a:off x="727527" y="2020152"/>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26" name="Google Shape;326;p38"/>
          <p:cNvSpPr txBox="1">
            <a:spLocks noGrp="1"/>
          </p:cNvSpPr>
          <p:nvPr>
            <p:ph type="body" idx="3"/>
          </p:nvPr>
        </p:nvSpPr>
        <p:spPr>
          <a:xfrm>
            <a:off x="934441" y="353539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27" name="Google Shape;327;p38"/>
          <p:cNvSpPr txBox="1">
            <a:spLocks noGrp="1"/>
          </p:cNvSpPr>
          <p:nvPr>
            <p:ph type="body" idx="4"/>
          </p:nvPr>
        </p:nvSpPr>
        <p:spPr>
          <a:xfrm>
            <a:off x="2498209" y="353435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28" name="Google Shape;328;p38"/>
          <p:cNvSpPr txBox="1">
            <a:spLocks noGrp="1"/>
          </p:cNvSpPr>
          <p:nvPr>
            <p:ph type="body" idx="5"/>
          </p:nvPr>
        </p:nvSpPr>
        <p:spPr>
          <a:xfrm>
            <a:off x="2208379" y="4085541"/>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29" name="Google Shape;329;p38"/>
          <p:cNvSpPr txBox="1">
            <a:spLocks noGrp="1"/>
          </p:cNvSpPr>
          <p:nvPr>
            <p:ph type="body" idx="6"/>
          </p:nvPr>
        </p:nvSpPr>
        <p:spPr>
          <a:xfrm>
            <a:off x="662212" y="4085541"/>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pic>
        <p:nvPicPr>
          <p:cNvPr id="330" name="Google Shape;330;p38" descr="Picture 17"/>
          <p:cNvPicPr preferRelativeResize="0"/>
          <p:nvPr/>
        </p:nvPicPr>
        <p:blipFill rotWithShape="1">
          <a:blip r:embed="rId3">
            <a:alphaModFix/>
          </a:blip>
          <a:srcRect/>
          <a:stretch/>
        </p:blipFill>
        <p:spPr>
          <a:xfrm>
            <a:off x="7618492" y="4721461"/>
            <a:ext cx="1198305" cy="173755"/>
          </a:xfrm>
          <a:prstGeom prst="rect">
            <a:avLst/>
          </a:prstGeom>
          <a:noFill/>
          <a:ln>
            <a:noFill/>
          </a:ln>
        </p:spPr>
      </p:pic>
      <p:sp>
        <p:nvSpPr>
          <p:cNvPr id="331" name="Google Shape;331;p38"/>
          <p:cNvSpPr txBox="1">
            <a:spLocks noGrp="1"/>
          </p:cNvSpPr>
          <p:nvPr>
            <p:ph type="body" idx="7"/>
          </p:nvPr>
        </p:nvSpPr>
        <p:spPr>
          <a:xfrm>
            <a:off x="723544" y="775643"/>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32" name="Google Shape;332;p3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68_Custom Layout">
  <p:cSld name="68_Custom Layout">
    <p:spTree>
      <p:nvGrpSpPr>
        <p:cNvPr id="1" name="Shape 333"/>
        <p:cNvGrpSpPr/>
        <p:nvPr/>
      </p:nvGrpSpPr>
      <p:grpSpPr>
        <a:xfrm>
          <a:off x="0" y="0"/>
          <a:ext cx="0" cy="0"/>
          <a:chOff x="0" y="0"/>
          <a:chExt cx="0" cy="0"/>
        </a:xfrm>
      </p:grpSpPr>
      <p:sp>
        <p:nvSpPr>
          <p:cNvPr id="334" name="Google Shape;334;p39"/>
          <p:cNvSpPr>
            <a:spLocks noGrp="1"/>
          </p:cNvSpPr>
          <p:nvPr>
            <p:ph type="pic" idx="2"/>
          </p:nvPr>
        </p:nvSpPr>
        <p:spPr>
          <a:xfrm>
            <a:off x="0" y="0"/>
            <a:ext cx="9144000" cy="25908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35" name="Google Shape;335;p39"/>
          <p:cNvSpPr/>
          <p:nvPr/>
        </p:nvSpPr>
        <p:spPr>
          <a:xfrm>
            <a:off x="0" y="8473"/>
            <a:ext cx="9144000" cy="2590800"/>
          </a:xfrm>
          <a:prstGeom prst="rect">
            <a:avLst/>
          </a:prstGeom>
          <a:solidFill>
            <a:srgbClr val="404040">
              <a:alpha val="69800"/>
            </a:srgbClr>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pic>
        <p:nvPicPr>
          <p:cNvPr id="336" name="Google Shape;336;p39" descr="Picture 8"/>
          <p:cNvPicPr preferRelativeResize="0"/>
          <p:nvPr/>
        </p:nvPicPr>
        <p:blipFill rotWithShape="1">
          <a:blip r:embed="rId2">
            <a:alphaModFix/>
          </a:blip>
          <a:srcRect/>
          <a:stretch/>
        </p:blipFill>
        <p:spPr>
          <a:xfrm>
            <a:off x="2746057" y="1257300"/>
            <a:ext cx="3651888" cy="2400300"/>
          </a:xfrm>
          <a:prstGeom prst="rect">
            <a:avLst/>
          </a:prstGeom>
          <a:noFill/>
          <a:ln>
            <a:noFill/>
          </a:ln>
        </p:spPr>
      </p:pic>
      <p:sp>
        <p:nvSpPr>
          <p:cNvPr id="337" name="Google Shape;337;p39"/>
          <p:cNvSpPr txBox="1">
            <a:spLocks noGrp="1"/>
          </p:cNvSpPr>
          <p:nvPr>
            <p:ph type="body" idx="1"/>
          </p:nvPr>
        </p:nvSpPr>
        <p:spPr>
          <a:xfrm>
            <a:off x="3397114" y="3657600"/>
            <a:ext cx="23241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38" name="Google Shape;338;p39"/>
          <p:cNvSpPr txBox="1">
            <a:spLocks noGrp="1"/>
          </p:cNvSpPr>
          <p:nvPr>
            <p:ph type="body" idx="3"/>
          </p:nvPr>
        </p:nvSpPr>
        <p:spPr>
          <a:xfrm>
            <a:off x="3493048" y="4029192"/>
            <a:ext cx="21153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39" name="Google Shape;339;p39"/>
          <p:cNvSpPr txBox="1">
            <a:spLocks noGrp="1"/>
          </p:cNvSpPr>
          <p:nvPr>
            <p:ph type="body" idx="4"/>
          </p:nvPr>
        </p:nvSpPr>
        <p:spPr>
          <a:xfrm>
            <a:off x="6016075" y="3659517"/>
            <a:ext cx="23241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0" name="Google Shape;340;p39"/>
          <p:cNvSpPr txBox="1">
            <a:spLocks noGrp="1"/>
          </p:cNvSpPr>
          <p:nvPr>
            <p:ph type="body" idx="5"/>
          </p:nvPr>
        </p:nvSpPr>
        <p:spPr>
          <a:xfrm>
            <a:off x="6112009" y="4031110"/>
            <a:ext cx="21153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1" name="Google Shape;341;p39"/>
          <p:cNvSpPr txBox="1">
            <a:spLocks noGrp="1"/>
          </p:cNvSpPr>
          <p:nvPr>
            <p:ph type="body" idx="6"/>
          </p:nvPr>
        </p:nvSpPr>
        <p:spPr>
          <a:xfrm>
            <a:off x="778153" y="3659517"/>
            <a:ext cx="23241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2" name="Google Shape;342;p39"/>
          <p:cNvSpPr txBox="1">
            <a:spLocks noGrp="1"/>
          </p:cNvSpPr>
          <p:nvPr>
            <p:ph type="body" idx="7"/>
          </p:nvPr>
        </p:nvSpPr>
        <p:spPr>
          <a:xfrm>
            <a:off x="874087" y="4031110"/>
            <a:ext cx="2115300" cy="8790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3" name="Google Shape;343;p39"/>
          <p:cNvSpPr txBox="1">
            <a:spLocks noGrp="1"/>
          </p:cNvSpPr>
          <p:nvPr>
            <p:ph type="body" idx="8"/>
          </p:nvPr>
        </p:nvSpPr>
        <p:spPr>
          <a:xfrm>
            <a:off x="282911" y="1259462"/>
            <a:ext cx="2680800" cy="11724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4" name="Google Shape;344;p39"/>
          <p:cNvSpPr txBox="1">
            <a:spLocks noGrp="1"/>
          </p:cNvSpPr>
          <p:nvPr>
            <p:ph type="body" idx="9"/>
          </p:nvPr>
        </p:nvSpPr>
        <p:spPr>
          <a:xfrm>
            <a:off x="6179951" y="1451621"/>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5" name="Google Shape;345;p39"/>
          <p:cNvSpPr txBox="1">
            <a:spLocks noGrp="1"/>
          </p:cNvSpPr>
          <p:nvPr>
            <p:ph type="body" idx="13"/>
          </p:nvPr>
        </p:nvSpPr>
        <p:spPr>
          <a:xfrm>
            <a:off x="6212258" y="1742887"/>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46" name="Google Shape;346;p39"/>
          <p:cNvSpPr>
            <a:spLocks noGrp="1"/>
          </p:cNvSpPr>
          <p:nvPr>
            <p:ph type="pic" idx="14"/>
          </p:nvPr>
        </p:nvSpPr>
        <p:spPr>
          <a:xfrm>
            <a:off x="3340097" y="1587499"/>
            <a:ext cx="2463300" cy="1548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47" name="Google Shape;347;p3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348"/>
        <p:cNvGrpSpPr/>
        <p:nvPr/>
      </p:nvGrpSpPr>
      <p:grpSpPr>
        <a:xfrm>
          <a:off x="0" y="0"/>
          <a:ext cx="0" cy="0"/>
          <a:chOff x="0" y="0"/>
          <a:chExt cx="0" cy="0"/>
        </a:xfrm>
      </p:grpSpPr>
      <p:sp>
        <p:nvSpPr>
          <p:cNvPr id="349" name="Google Shape;349;p40"/>
          <p:cNvSpPr txBox="1">
            <a:spLocks noGrp="1"/>
          </p:cNvSpPr>
          <p:nvPr>
            <p:ph type="body" idx="1"/>
          </p:nvPr>
        </p:nvSpPr>
        <p:spPr>
          <a:xfrm>
            <a:off x="1763504" y="4118580"/>
            <a:ext cx="5616600" cy="681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50" name="Google Shape;350;p40"/>
          <p:cNvSpPr>
            <a:spLocks noGrp="1"/>
          </p:cNvSpPr>
          <p:nvPr>
            <p:ph type="pic" idx="2"/>
          </p:nvPr>
        </p:nvSpPr>
        <p:spPr>
          <a:xfrm>
            <a:off x="1763504" y="1477045"/>
            <a:ext cx="5616600" cy="2188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51" name="Google Shape;351;p40"/>
          <p:cNvSpPr txBox="1">
            <a:spLocks noGrp="1"/>
          </p:cNvSpPr>
          <p:nvPr>
            <p:ph type="body" idx="3"/>
          </p:nvPr>
        </p:nvSpPr>
        <p:spPr>
          <a:xfrm>
            <a:off x="-1" y="413191"/>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Medium"/>
              <a:buNone/>
              <a:defRPr sz="29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52" name="Google Shape;352;p40"/>
          <p:cNvSpPr txBox="1">
            <a:spLocks noGrp="1"/>
          </p:cNvSpPr>
          <p:nvPr>
            <p:ph type="body" idx="4"/>
          </p:nvPr>
        </p:nvSpPr>
        <p:spPr>
          <a:xfrm>
            <a:off x="0" y="8923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53" name="Google Shape;353;p4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4.1_Custom Layout">
  <p:cSld name="4.1_Custom Layout">
    <p:spTree>
      <p:nvGrpSpPr>
        <p:cNvPr id="1" name="Shape 354"/>
        <p:cNvGrpSpPr/>
        <p:nvPr/>
      </p:nvGrpSpPr>
      <p:grpSpPr>
        <a:xfrm>
          <a:off x="0" y="0"/>
          <a:ext cx="0" cy="0"/>
          <a:chOff x="0" y="0"/>
          <a:chExt cx="0" cy="0"/>
        </a:xfrm>
      </p:grpSpPr>
      <p:sp>
        <p:nvSpPr>
          <p:cNvPr id="355" name="Google Shape;355;p41"/>
          <p:cNvSpPr txBox="1">
            <a:spLocks noGrp="1"/>
          </p:cNvSpPr>
          <p:nvPr>
            <p:ph type="body" idx="1"/>
          </p:nvPr>
        </p:nvSpPr>
        <p:spPr>
          <a:xfrm>
            <a:off x="678522" y="2603830"/>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56" name="Google Shape;356;p41"/>
          <p:cNvSpPr txBox="1">
            <a:spLocks noGrp="1"/>
          </p:cNvSpPr>
          <p:nvPr>
            <p:ph type="body" idx="2"/>
          </p:nvPr>
        </p:nvSpPr>
        <p:spPr>
          <a:xfrm>
            <a:off x="678522" y="1176138"/>
            <a:ext cx="36774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57" name="Google Shape;357;p41"/>
          <p:cNvSpPr/>
          <p:nvPr/>
        </p:nvSpPr>
        <p:spPr>
          <a:xfrm>
            <a:off x="5519773" y="2207189"/>
            <a:ext cx="1572264" cy="866808"/>
          </a:xfrm>
          <a:custGeom>
            <a:avLst/>
            <a:gdLst/>
            <a:ahLst/>
            <a:cxnLst/>
            <a:rect l="l" t="t" r="r" b="b"/>
            <a:pathLst>
              <a:path w="21600" h="21600" extrusionOk="0">
                <a:moveTo>
                  <a:pt x="21087" y="12401"/>
                </a:moveTo>
                <a:cubicBezTo>
                  <a:pt x="18180" y="12401"/>
                  <a:pt x="18180" y="12401"/>
                  <a:pt x="18180" y="12401"/>
                </a:cubicBezTo>
                <a:cubicBezTo>
                  <a:pt x="16185" y="8270"/>
                  <a:pt x="16185" y="8270"/>
                  <a:pt x="16185" y="8270"/>
                </a:cubicBezTo>
                <a:cubicBezTo>
                  <a:pt x="15957" y="7959"/>
                  <a:pt x="15672" y="7856"/>
                  <a:pt x="15444" y="8167"/>
                </a:cubicBezTo>
                <a:cubicBezTo>
                  <a:pt x="14133" y="10026"/>
                  <a:pt x="14133" y="10026"/>
                  <a:pt x="14133" y="10026"/>
                </a:cubicBezTo>
                <a:cubicBezTo>
                  <a:pt x="10828" y="413"/>
                  <a:pt x="10828" y="413"/>
                  <a:pt x="10828" y="413"/>
                </a:cubicBezTo>
                <a:cubicBezTo>
                  <a:pt x="10715" y="208"/>
                  <a:pt x="10546" y="0"/>
                  <a:pt x="10374" y="0"/>
                </a:cubicBezTo>
                <a:cubicBezTo>
                  <a:pt x="10146" y="0"/>
                  <a:pt x="9975" y="208"/>
                  <a:pt x="9918" y="413"/>
                </a:cubicBezTo>
                <a:cubicBezTo>
                  <a:pt x="7067" y="8580"/>
                  <a:pt x="7067" y="8580"/>
                  <a:pt x="7067" y="8580"/>
                </a:cubicBezTo>
                <a:cubicBezTo>
                  <a:pt x="5986" y="5789"/>
                  <a:pt x="5986" y="5789"/>
                  <a:pt x="5986" y="5789"/>
                </a:cubicBezTo>
                <a:cubicBezTo>
                  <a:pt x="5871" y="5478"/>
                  <a:pt x="5700" y="5375"/>
                  <a:pt x="5530" y="5375"/>
                </a:cubicBezTo>
                <a:cubicBezTo>
                  <a:pt x="5359" y="5375"/>
                  <a:pt x="5187" y="5478"/>
                  <a:pt x="5074" y="5789"/>
                </a:cubicBezTo>
                <a:cubicBezTo>
                  <a:pt x="2566" y="12401"/>
                  <a:pt x="2566" y="12401"/>
                  <a:pt x="2566" y="12401"/>
                </a:cubicBezTo>
                <a:cubicBezTo>
                  <a:pt x="571" y="12401"/>
                  <a:pt x="571" y="12401"/>
                  <a:pt x="571" y="12401"/>
                </a:cubicBezTo>
                <a:cubicBezTo>
                  <a:pt x="286" y="12401"/>
                  <a:pt x="0" y="12814"/>
                  <a:pt x="0" y="13330"/>
                </a:cubicBezTo>
                <a:cubicBezTo>
                  <a:pt x="0" y="13952"/>
                  <a:pt x="286" y="14366"/>
                  <a:pt x="571" y="14366"/>
                </a:cubicBezTo>
                <a:cubicBezTo>
                  <a:pt x="1824" y="14366"/>
                  <a:pt x="1824" y="14366"/>
                  <a:pt x="1824" y="14366"/>
                </a:cubicBezTo>
                <a:cubicBezTo>
                  <a:pt x="1426" y="15504"/>
                  <a:pt x="1426" y="15504"/>
                  <a:pt x="1426" y="15504"/>
                </a:cubicBezTo>
                <a:cubicBezTo>
                  <a:pt x="1255" y="15917"/>
                  <a:pt x="1311" y="16536"/>
                  <a:pt x="1539" y="16847"/>
                </a:cubicBezTo>
                <a:cubicBezTo>
                  <a:pt x="1654" y="16949"/>
                  <a:pt x="1767" y="17052"/>
                  <a:pt x="1882" y="17052"/>
                </a:cubicBezTo>
                <a:cubicBezTo>
                  <a:pt x="2052" y="17052"/>
                  <a:pt x="2223" y="16949"/>
                  <a:pt x="2338" y="16638"/>
                </a:cubicBezTo>
                <a:cubicBezTo>
                  <a:pt x="2508" y="16020"/>
                  <a:pt x="2508" y="16020"/>
                  <a:pt x="2508" y="16020"/>
                </a:cubicBezTo>
                <a:cubicBezTo>
                  <a:pt x="5530" y="8064"/>
                  <a:pt x="5530" y="8064"/>
                  <a:pt x="5530" y="8064"/>
                </a:cubicBezTo>
                <a:cubicBezTo>
                  <a:pt x="6384" y="10439"/>
                  <a:pt x="6384" y="10439"/>
                  <a:pt x="6384" y="10439"/>
                </a:cubicBezTo>
                <a:cubicBezTo>
                  <a:pt x="4447" y="16020"/>
                  <a:pt x="4447" y="16020"/>
                  <a:pt x="4447" y="16020"/>
                </a:cubicBezTo>
                <a:cubicBezTo>
                  <a:pt x="3022" y="20154"/>
                  <a:pt x="3022" y="20154"/>
                  <a:pt x="3022" y="20154"/>
                </a:cubicBezTo>
                <a:cubicBezTo>
                  <a:pt x="2851" y="20568"/>
                  <a:pt x="2964" y="21187"/>
                  <a:pt x="3192" y="21497"/>
                </a:cubicBezTo>
                <a:cubicBezTo>
                  <a:pt x="3307" y="21600"/>
                  <a:pt x="3420" y="21600"/>
                  <a:pt x="3478" y="21600"/>
                </a:cubicBezTo>
                <a:cubicBezTo>
                  <a:pt x="3648" y="21600"/>
                  <a:pt x="3876" y="21497"/>
                  <a:pt x="3934" y="21187"/>
                </a:cubicBezTo>
                <a:cubicBezTo>
                  <a:pt x="4219" y="20465"/>
                  <a:pt x="4219" y="20465"/>
                  <a:pt x="4219" y="20465"/>
                </a:cubicBezTo>
                <a:cubicBezTo>
                  <a:pt x="10374" y="2894"/>
                  <a:pt x="10374" y="2894"/>
                  <a:pt x="10374" y="2894"/>
                </a:cubicBezTo>
                <a:cubicBezTo>
                  <a:pt x="15331" y="17158"/>
                  <a:pt x="15331" y="17158"/>
                  <a:pt x="15331" y="17158"/>
                </a:cubicBezTo>
                <a:cubicBezTo>
                  <a:pt x="15444" y="17465"/>
                  <a:pt x="15444" y="17465"/>
                  <a:pt x="15444" y="17465"/>
                </a:cubicBezTo>
                <a:cubicBezTo>
                  <a:pt x="15616" y="17985"/>
                  <a:pt x="15957" y="18087"/>
                  <a:pt x="16243" y="17776"/>
                </a:cubicBezTo>
                <a:cubicBezTo>
                  <a:pt x="16471" y="17571"/>
                  <a:pt x="16528" y="17052"/>
                  <a:pt x="16413" y="16536"/>
                </a:cubicBezTo>
                <a:lnTo>
                  <a:pt x="16413" y="16433"/>
                </a:lnTo>
                <a:cubicBezTo>
                  <a:pt x="14761" y="11677"/>
                  <a:pt x="14761" y="11677"/>
                  <a:pt x="14761" y="11677"/>
                </a:cubicBezTo>
                <a:cubicBezTo>
                  <a:pt x="15729" y="10337"/>
                  <a:pt x="15729" y="10337"/>
                  <a:pt x="15729" y="10337"/>
                </a:cubicBezTo>
                <a:cubicBezTo>
                  <a:pt x="18979" y="16847"/>
                  <a:pt x="18979" y="16847"/>
                  <a:pt x="18979" y="16847"/>
                </a:cubicBezTo>
                <a:cubicBezTo>
                  <a:pt x="19377" y="17674"/>
                  <a:pt x="19377" y="17674"/>
                  <a:pt x="19377" y="17674"/>
                </a:cubicBezTo>
                <a:cubicBezTo>
                  <a:pt x="19492" y="17879"/>
                  <a:pt x="19605" y="17985"/>
                  <a:pt x="19776" y="17985"/>
                </a:cubicBezTo>
                <a:cubicBezTo>
                  <a:pt x="19891" y="17985"/>
                  <a:pt x="20061" y="17879"/>
                  <a:pt x="20119" y="17674"/>
                </a:cubicBezTo>
                <a:cubicBezTo>
                  <a:pt x="20347" y="17363"/>
                  <a:pt x="20404" y="16744"/>
                  <a:pt x="20176" y="16331"/>
                </a:cubicBezTo>
                <a:cubicBezTo>
                  <a:pt x="19207" y="14366"/>
                  <a:pt x="19207" y="14366"/>
                  <a:pt x="19207" y="14366"/>
                </a:cubicBezTo>
                <a:cubicBezTo>
                  <a:pt x="21087" y="14366"/>
                  <a:pt x="21087" y="14366"/>
                  <a:pt x="21087" y="14366"/>
                </a:cubicBezTo>
                <a:cubicBezTo>
                  <a:pt x="21372" y="14366"/>
                  <a:pt x="21600" y="13952"/>
                  <a:pt x="21600" y="13330"/>
                </a:cubicBezTo>
                <a:cubicBezTo>
                  <a:pt x="21600" y="12814"/>
                  <a:pt x="21372" y="12401"/>
                  <a:pt x="21087" y="12401"/>
                </a:cubicBezTo>
                <a:close/>
              </a:path>
            </a:pathLst>
          </a:custGeom>
          <a:solidFill>
            <a:srgbClr val="FFFFFF"/>
          </a:solid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358" name="Google Shape;358;p41"/>
          <p:cNvSpPr/>
          <p:nvPr/>
        </p:nvSpPr>
        <p:spPr>
          <a:xfrm>
            <a:off x="8159108" y="0"/>
            <a:ext cx="1104000" cy="51435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359" name="Google Shape;359;p41"/>
          <p:cNvSpPr/>
          <p:nvPr/>
        </p:nvSpPr>
        <p:spPr>
          <a:xfrm>
            <a:off x="678522" y="632990"/>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360" name="Google Shape;360;p41"/>
          <p:cNvSpPr>
            <a:spLocks noGrp="1"/>
          </p:cNvSpPr>
          <p:nvPr>
            <p:ph type="pic" idx="3"/>
          </p:nvPr>
        </p:nvSpPr>
        <p:spPr>
          <a:xfrm>
            <a:off x="4411987" y="0"/>
            <a:ext cx="3759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61" name="Google Shape;361;p4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4_Custom Layout">
  <p:cSld name="14_Custom Layout">
    <p:spTree>
      <p:nvGrpSpPr>
        <p:cNvPr id="1" name="Shape 371"/>
        <p:cNvGrpSpPr/>
        <p:nvPr/>
      </p:nvGrpSpPr>
      <p:grpSpPr>
        <a:xfrm>
          <a:off x="0" y="0"/>
          <a:ext cx="0" cy="0"/>
          <a:chOff x="0" y="0"/>
          <a:chExt cx="0" cy="0"/>
        </a:xfrm>
      </p:grpSpPr>
      <p:sp>
        <p:nvSpPr>
          <p:cNvPr id="372" name="Google Shape;372;p43"/>
          <p:cNvSpPr>
            <a:spLocks noGrp="1"/>
          </p:cNvSpPr>
          <p:nvPr>
            <p:ph type="pic" idx="2"/>
          </p:nvPr>
        </p:nvSpPr>
        <p:spPr>
          <a:xfrm>
            <a:off x="0" y="0"/>
            <a:ext cx="4578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73" name="Google Shape;373;p43"/>
          <p:cNvSpPr txBox="1">
            <a:spLocks noGrp="1"/>
          </p:cNvSpPr>
          <p:nvPr>
            <p:ph type="body" idx="1"/>
          </p:nvPr>
        </p:nvSpPr>
        <p:spPr>
          <a:xfrm>
            <a:off x="5467260" y="2485013"/>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74" name="Google Shape;374;p43"/>
          <p:cNvSpPr txBox="1">
            <a:spLocks noGrp="1"/>
          </p:cNvSpPr>
          <p:nvPr>
            <p:ph type="body" idx="3"/>
          </p:nvPr>
        </p:nvSpPr>
        <p:spPr>
          <a:xfrm>
            <a:off x="5499568" y="2719129"/>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75" name="Google Shape;375;p43"/>
          <p:cNvSpPr>
            <a:spLocks noGrp="1"/>
          </p:cNvSpPr>
          <p:nvPr>
            <p:ph type="pic" idx="4"/>
          </p:nvPr>
        </p:nvSpPr>
        <p:spPr>
          <a:xfrm>
            <a:off x="4909358" y="2575025"/>
            <a:ext cx="331200" cy="208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76" name="Google Shape;376;p43"/>
          <p:cNvSpPr>
            <a:spLocks noGrp="1"/>
          </p:cNvSpPr>
          <p:nvPr>
            <p:ph type="pic" idx="5"/>
          </p:nvPr>
        </p:nvSpPr>
        <p:spPr>
          <a:xfrm>
            <a:off x="4909358" y="3365803"/>
            <a:ext cx="331200" cy="281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77" name="Google Shape;377;p43"/>
          <p:cNvSpPr>
            <a:spLocks noGrp="1"/>
          </p:cNvSpPr>
          <p:nvPr>
            <p:ph type="pic" idx="6"/>
          </p:nvPr>
        </p:nvSpPr>
        <p:spPr>
          <a:xfrm>
            <a:off x="5014345" y="4276416"/>
            <a:ext cx="226200" cy="303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78" name="Google Shape;378;p43"/>
          <p:cNvSpPr txBox="1">
            <a:spLocks noGrp="1"/>
          </p:cNvSpPr>
          <p:nvPr>
            <p:ph type="body" idx="7"/>
          </p:nvPr>
        </p:nvSpPr>
        <p:spPr>
          <a:xfrm>
            <a:off x="4972352" y="690774"/>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79" name="Google Shape;379;p43"/>
          <p:cNvSpPr txBox="1">
            <a:spLocks noGrp="1"/>
          </p:cNvSpPr>
          <p:nvPr>
            <p:ph type="body" idx="8"/>
          </p:nvPr>
        </p:nvSpPr>
        <p:spPr>
          <a:xfrm>
            <a:off x="5467260" y="3365803"/>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0" name="Google Shape;380;p43"/>
          <p:cNvSpPr txBox="1">
            <a:spLocks noGrp="1"/>
          </p:cNvSpPr>
          <p:nvPr>
            <p:ph type="body" idx="9"/>
          </p:nvPr>
        </p:nvSpPr>
        <p:spPr>
          <a:xfrm>
            <a:off x="5499568" y="3599920"/>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1" name="Google Shape;381;p43"/>
          <p:cNvSpPr txBox="1">
            <a:spLocks noGrp="1"/>
          </p:cNvSpPr>
          <p:nvPr>
            <p:ph type="body" idx="13"/>
          </p:nvPr>
        </p:nvSpPr>
        <p:spPr>
          <a:xfrm>
            <a:off x="5467260" y="422701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2" name="Google Shape;382;p43"/>
          <p:cNvSpPr txBox="1">
            <a:spLocks noGrp="1"/>
          </p:cNvSpPr>
          <p:nvPr>
            <p:ph type="body" idx="14"/>
          </p:nvPr>
        </p:nvSpPr>
        <p:spPr>
          <a:xfrm>
            <a:off x="5499568" y="4461130"/>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3" name="Google Shape;383;p4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9_Custom Layout">
  <p:cSld name="19_Custom Layout">
    <p:spTree>
      <p:nvGrpSpPr>
        <p:cNvPr id="1" name="Shape 384"/>
        <p:cNvGrpSpPr/>
        <p:nvPr/>
      </p:nvGrpSpPr>
      <p:grpSpPr>
        <a:xfrm>
          <a:off x="0" y="0"/>
          <a:ext cx="0" cy="0"/>
          <a:chOff x="0" y="0"/>
          <a:chExt cx="0" cy="0"/>
        </a:xfrm>
      </p:grpSpPr>
      <p:sp>
        <p:nvSpPr>
          <p:cNvPr id="385" name="Google Shape;385;p44"/>
          <p:cNvSpPr/>
          <p:nvPr/>
        </p:nvSpPr>
        <p:spPr>
          <a:xfrm>
            <a:off x="-67871" y="0"/>
            <a:ext cx="52497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386" name="Google Shape;386;p44"/>
          <p:cNvSpPr>
            <a:spLocks noGrp="1"/>
          </p:cNvSpPr>
          <p:nvPr>
            <p:ph type="pic" idx="2"/>
          </p:nvPr>
        </p:nvSpPr>
        <p:spPr>
          <a:xfrm>
            <a:off x="-67871" y="-1"/>
            <a:ext cx="52497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387" name="Google Shape;387;p44"/>
          <p:cNvSpPr txBox="1">
            <a:spLocks noGrp="1"/>
          </p:cNvSpPr>
          <p:nvPr>
            <p:ph type="body" idx="1"/>
          </p:nvPr>
        </p:nvSpPr>
        <p:spPr>
          <a:xfrm>
            <a:off x="5467260" y="1001191"/>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8" name="Google Shape;388;p44"/>
          <p:cNvSpPr txBox="1">
            <a:spLocks noGrp="1"/>
          </p:cNvSpPr>
          <p:nvPr>
            <p:ph type="body" idx="3"/>
          </p:nvPr>
        </p:nvSpPr>
        <p:spPr>
          <a:xfrm>
            <a:off x="5499568" y="1235307"/>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89" name="Google Shape;389;p44"/>
          <p:cNvSpPr txBox="1">
            <a:spLocks noGrp="1"/>
          </p:cNvSpPr>
          <p:nvPr>
            <p:ph type="body" idx="4"/>
          </p:nvPr>
        </p:nvSpPr>
        <p:spPr>
          <a:xfrm>
            <a:off x="5467260" y="1793987"/>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0" name="Google Shape;390;p44"/>
          <p:cNvSpPr txBox="1">
            <a:spLocks noGrp="1"/>
          </p:cNvSpPr>
          <p:nvPr>
            <p:ph type="body" idx="5"/>
          </p:nvPr>
        </p:nvSpPr>
        <p:spPr>
          <a:xfrm>
            <a:off x="5499568" y="2036847"/>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1" name="Google Shape;391;p44"/>
          <p:cNvSpPr txBox="1">
            <a:spLocks noGrp="1"/>
          </p:cNvSpPr>
          <p:nvPr>
            <p:ph type="body" idx="6"/>
          </p:nvPr>
        </p:nvSpPr>
        <p:spPr>
          <a:xfrm>
            <a:off x="5467260" y="2564748"/>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2" name="Google Shape;392;p44"/>
          <p:cNvSpPr txBox="1">
            <a:spLocks noGrp="1"/>
          </p:cNvSpPr>
          <p:nvPr>
            <p:ph type="body" idx="7"/>
          </p:nvPr>
        </p:nvSpPr>
        <p:spPr>
          <a:xfrm>
            <a:off x="5499568" y="2807609"/>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3" name="Google Shape;393;p44"/>
          <p:cNvSpPr txBox="1">
            <a:spLocks noGrp="1"/>
          </p:cNvSpPr>
          <p:nvPr>
            <p:ph type="body" idx="8"/>
          </p:nvPr>
        </p:nvSpPr>
        <p:spPr>
          <a:xfrm>
            <a:off x="5467260" y="3322763"/>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4" name="Google Shape;394;p44"/>
          <p:cNvSpPr txBox="1">
            <a:spLocks noGrp="1"/>
          </p:cNvSpPr>
          <p:nvPr>
            <p:ph type="body" idx="9"/>
          </p:nvPr>
        </p:nvSpPr>
        <p:spPr>
          <a:xfrm>
            <a:off x="5499568" y="3565623"/>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5" name="Google Shape;395;p44"/>
          <p:cNvSpPr txBox="1">
            <a:spLocks noGrp="1"/>
          </p:cNvSpPr>
          <p:nvPr>
            <p:ph type="body" idx="13"/>
          </p:nvPr>
        </p:nvSpPr>
        <p:spPr>
          <a:xfrm>
            <a:off x="1632887" y="1724025"/>
            <a:ext cx="1983900" cy="16953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396" name="Google Shape;396;p44"/>
          <p:cNvSpPr/>
          <p:nvPr/>
        </p:nvSpPr>
        <p:spPr>
          <a:xfrm>
            <a:off x="1632887" y="1438955"/>
            <a:ext cx="1983900" cy="22656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3000"/>
              <a:buFont typeface="Montserrat SemiBold"/>
              <a:buNone/>
            </a:pPr>
            <a:endParaRPr sz="3000" b="1" i="0" u="none" strike="noStrike" cap="none" baseline="30000">
              <a:solidFill>
                <a:srgbClr val="FFFFFF"/>
              </a:solidFill>
              <a:latin typeface="Montserrat SemiBold"/>
              <a:ea typeface="Montserrat SemiBold"/>
              <a:cs typeface="Montserrat SemiBold"/>
              <a:sym typeface="Montserrat SemiBold"/>
            </a:endParaRPr>
          </a:p>
        </p:txBody>
      </p:sp>
      <p:sp>
        <p:nvSpPr>
          <p:cNvPr id="397" name="Google Shape;397;p4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spTree>
      <p:nvGrpSpPr>
        <p:cNvPr id="1" name="Shape 65"/>
        <p:cNvGrpSpPr/>
        <p:nvPr/>
      </p:nvGrpSpPr>
      <p:grpSpPr>
        <a:xfrm>
          <a:off x="0" y="0"/>
          <a:ext cx="0" cy="0"/>
          <a:chOff x="0" y="0"/>
          <a:chExt cx="0" cy="0"/>
        </a:xfrm>
      </p:grpSpPr>
      <p:grpSp>
        <p:nvGrpSpPr>
          <p:cNvPr id="66" name="Google Shape;66;p16"/>
          <p:cNvGrpSpPr/>
          <p:nvPr/>
        </p:nvGrpSpPr>
        <p:grpSpPr>
          <a:xfrm>
            <a:off x="4459137" y="794621"/>
            <a:ext cx="377775" cy="387225"/>
            <a:chOff x="0" y="-1"/>
            <a:chExt cx="503700" cy="516300"/>
          </a:xfrm>
        </p:grpSpPr>
        <p:sp>
          <p:nvSpPr>
            <p:cNvPr id="67" name="Google Shape;67;p16"/>
            <p:cNvSpPr/>
            <p:nvPr/>
          </p:nvSpPr>
          <p:spPr>
            <a:xfrm>
              <a:off x="0" y="-1"/>
              <a:ext cx="503700" cy="516300"/>
            </a:xfrm>
            <a:prstGeom prst="rect">
              <a:avLst/>
            </a:prstGeom>
            <a:noFill/>
            <a:ln w="9525" cap="flat" cmpd="sng">
              <a:solidFill>
                <a:srgbClr val="404040"/>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just"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8" name="Google Shape;68;p16"/>
            <p:cNvSpPr txBox="1"/>
            <p:nvPr/>
          </p:nvSpPr>
          <p:spPr>
            <a:xfrm>
              <a:off x="0" y="98071"/>
              <a:ext cx="503700" cy="3201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595959"/>
                </a:buClr>
                <a:buSzPts val="1000"/>
                <a:buFont typeface="Open Sans"/>
                <a:buNone/>
              </a:pPr>
              <a:r>
                <a:rPr lang="en" sz="1000" b="0" i="0" u="none" strike="noStrike" cap="none">
                  <a:solidFill>
                    <a:srgbClr val="595959"/>
                  </a:solidFill>
                  <a:latin typeface="Open Sans"/>
                  <a:ea typeface="Open Sans"/>
                  <a:cs typeface="Open Sans"/>
                  <a:sym typeface="Open Sans"/>
                </a:rPr>
                <a:t>1</a:t>
              </a:r>
              <a:endParaRPr sz="1100"/>
            </a:p>
          </p:txBody>
        </p:sp>
      </p:grpSp>
      <p:grpSp>
        <p:nvGrpSpPr>
          <p:cNvPr id="69" name="Google Shape;69;p16"/>
          <p:cNvGrpSpPr/>
          <p:nvPr/>
        </p:nvGrpSpPr>
        <p:grpSpPr>
          <a:xfrm>
            <a:off x="4459137" y="1604087"/>
            <a:ext cx="377775" cy="387225"/>
            <a:chOff x="0" y="-1"/>
            <a:chExt cx="503700" cy="516300"/>
          </a:xfrm>
        </p:grpSpPr>
        <p:sp>
          <p:nvSpPr>
            <p:cNvPr id="70" name="Google Shape;70;p16"/>
            <p:cNvSpPr/>
            <p:nvPr/>
          </p:nvSpPr>
          <p:spPr>
            <a:xfrm>
              <a:off x="0" y="-1"/>
              <a:ext cx="503700" cy="516300"/>
            </a:xfrm>
            <a:prstGeom prst="rect">
              <a:avLst/>
            </a:prstGeom>
            <a:noFill/>
            <a:ln w="9525" cap="flat" cmpd="sng">
              <a:solidFill>
                <a:srgbClr val="404040"/>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just"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1" name="Google Shape;71;p16"/>
            <p:cNvSpPr txBox="1"/>
            <p:nvPr/>
          </p:nvSpPr>
          <p:spPr>
            <a:xfrm>
              <a:off x="0" y="110771"/>
              <a:ext cx="503700" cy="2946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595959"/>
                </a:buClr>
                <a:buSzPts val="1000"/>
                <a:buFont typeface="Montserrat"/>
                <a:buNone/>
              </a:pPr>
              <a:r>
                <a:rPr lang="en" sz="1000" b="0" i="0" u="none" strike="noStrike" cap="none">
                  <a:solidFill>
                    <a:srgbClr val="595959"/>
                  </a:solidFill>
                  <a:latin typeface="Montserrat"/>
                  <a:ea typeface="Montserrat"/>
                  <a:cs typeface="Montserrat"/>
                  <a:sym typeface="Montserrat"/>
                </a:rPr>
                <a:t>2</a:t>
              </a:r>
              <a:endParaRPr sz="1100"/>
            </a:p>
          </p:txBody>
        </p:sp>
      </p:grpSp>
      <p:grpSp>
        <p:nvGrpSpPr>
          <p:cNvPr id="72" name="Google Shape;72;p16"/>
          <p:cNvGrpSpPr/>
          <p:nvPr/>
        </p:nvGrpSpPr>
        <p:grpSpPr>
          <a:xfrm>
            <a:off x="4459136" y="2413553"/>
            <a:ext cx="377775" cy="387225"/>
            <a:chOff x="-25400" y="-1"/>
            <a:chExt cx="503700" cy="516300"/>
          </a:xfrm>
        </p:grpSpPr>
        <p:sp>
          <p:nvSpPr>
            <p:cNvPr id="73" name="Google Shape;73;p16"/>
            <p:cNvSpPr/>
            <p:nvPr/>
          </p:nvSpPr>
          <p:spPr>
            <a:xfrm>
              <a:off x="-25400" y="-1"/>
              <a:ext cx="503700" cy="516300"/>
            </a:xfrm>
            <a:prstGeom prst="rect">
              <a:avLst/>
            </a:prstGeom>
            <a:noFill/>
            <a:ln w="9525" cap="flat" cmpd="sng">
              <a:solidFill>
                <a:srgbClr val="404040"/>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just"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4" name="Google Shape;74;p16"/>
            <p:cNvSpPr txBox="1"/>
            <p:nvPr/>
          </p:nvSpPr>
          <p:spPr>
            <a:xfrm>
              <a:off x="-25400" y="110771"/>
              <a:ext cx="503700" cy="2946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595959"/>
                </a:buClr>
                <a:buSzPts val="1000"/>
                <a:buFont typeface="Montserrat"/>
                <a:buNone/>
              </a:pPr>
              <a:r>
                <a:rPr lang="en" sz="1000" b="0" i="0" u="none" strike="noStrike" cap="none">
                  <a:solidFill>
                    <a:srgbClr val="595959"/>
                  </a:solidFill>
                  <a:latin typeface="Montserrat"/>
                  <a:ea typeface="Montserrat"/>
                  <a:cs typeface="Montserrat"/>
                  <a:sym typeface="Montserrat"/>
                </a:rPr>
                <a:t>3</a:t>
              </a:r>
              <a:endParaRPr sz="1100"/>
            </a:p>
          </p:txBody>
        </p:sp>
      </p:grpSp>
      <p:sp>
        <p:nvSpPr>
          <p:cNvPr id="75" name="Google Shape;75;p16"/>
          <p:cNvSpPr txBox="1">
            <a:spLocks noGrp="1"/>
          </p:cNvSpPr>
          <p:nvPr>
            <p:ph type="body" idx="1"/>
          </p:nvPr>
        </p:nvSpPr>
        <p:spPr>
          <a:xfrm>
            <a:off x="5001829" y="1288606"/>
            <a:ext cx="3519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6" name="Google Shape;76;p16"/>
          <p:cNvSpPr txBox="1">
            <a:spLocks noGrp="1"/>
          </p:cNvSpPr>
          <p:nvPr>
            <p:ph type="body" idx="2"/>
          </p:nvPr>
        </p:nvSpPr>
        <p:spPr>
          <a:xfrm>
            <a:off x="557872" y="1014947"/>
            <a:ext cx="3380400" cy="1407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4600"/>
              <a:buFont typeface="Montserrat Medium"/>
              <a:buNone/>
              <a:defRPr sz="46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 name="Google Shape;77;p16"/>
          <p:cNvSpPr/>
          <p:nvPr/>
        </p:nvSpPr>
        <p:spPr>
          <a:xfrm rot="10800000">
            <a:off x="3480907" y="2429390"/>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78" name="Google Shape;78;p16"/>
          <p:cNvSpPr txBox="1">
            <a:spLocks noGrp="1"/>
          </p:cNvSpPr>
          <p:nvPr>
            <p:ph type="body" idx="3"/>
          </p:nvPr>
        </p:nvSpPr>
        <p:spPr>
          <a:xfrm>
            <a:off x="5001829" y="2137487"/>
            <a:ext cx="3519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9" name="Google Shape;79;p16"/>
          <p:cNvSpPr txBox="1">
            <a:spLocks noGrp="1"/>
          </p:cNvSpPr>
          <p:nvPr>
            <p:ph type="body" idx="4"/>
          </p:nvPr>
        </p:nvSpPr>
        <p:spPr>
          <a:xfrm>
            <a:off x="5001829" y="2927288"/>
            <a:ext cx="3519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0" name="Google Shape;80;p16"/>
          <p:cNvSpPr txBox="1">
            <a:spLocks noGrp="1"/>
          </p:cNvSpPr>
          <p:nvPr>
            <p:ph type="body" idx="5"/>
          </p:nvPr>
        </p:nvSpPr>
        <p:spPr>
          <a:xfrm>
            <a:off x="5001829" y="3742705"/>
            <a:ext cx="3519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1" name="Google Shape;81;p1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grpSp>
        <p:nvGrpSpPr>
          <p:cNvPr id="82" name="Google Shape;82;p16"/>
          <p:cNvGrpSpPr/>
          <p:nvPr/>
        </p:nvGrpSpPr>
        <p:grpSpPr>
          <a:xfrm>
            <a:off x="4459136" y="3223028"/>
            <a:ext cx="377775" cy="387225"/>
            <a:chOff x="-25400" y="-1"/>
            <a:chExt cx="503700" cy="516300"/>
          </a:xfrm>
        </p:grpSpPr>
        <p:sp>
          <p:nvSpPr>
            <p:cNvPr id="83" name="Google Shape;83;p16"/>
            <p:cNvSpPr/>
            <p:nvPr/>
          </p:nvSpPr>
          <p:spPr>
            <a:xfrm>
              <a:off x="-25400" y="-1"/>
              <a:ext cx="503700" cy="516300"/>
            </a:xfrm>
            <a:prstGeom prst="rect">
              <a:avLst/>
            </a:prstGeom>
            <a:noFill/>
            <a:ln w="9525" cap="flat" cmpd="sng">
              <a:solidFill>
                <a:srgbClr val="404040"/>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just"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84" name="Google Shape;84;p16"/>
            <p:cNvSpPr txBox="1"/>
            <p:nvPr/>
          </p:nvSpPr>
          <p:spPr>
            <a:xfrm>
              <a:off x="-25400" y="110771"/>
              <a:ext cx="503700" cy="2946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595959"/>
                </a:buClr>
                <a:buSzPts val="1000"/>
                <a:buFont typeface="Montserrat"/>
                <a:buNone/>
              </a:pPr>
              <a:r>
                <a:rPr lang="en" sz="1000">
                  <a:solidFill>
                    <a:srgbClr val="595959"/>
                  </a:solidFill>
                  <a:latin typeface="Montserrat"/>
                  <a:ea typeface="Montserrat"/>
                  <a:cs typeface="Montserrat"/>
                  <a:sym typeface="Montserrat"/>
                </a:rPr>
                <a:t>4</a:t>
              </a:r>
              <a:endParaRPr sz="1100"/>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0_Custom Layout">
  <p:cSld name="20_Custom Layout">
    <p:spTree>
      <p:nvGrpSpPr>
        <p:cNvPr id="1" name="Shape 398"/>
        <p:cNvGrpSpPr/>
        <p:nvPr/>
      </p:nvGrpSpPr>
      <p:grpSpPr>
        <a:xfrm>
          <a:off x="0" y="0"/>
          <a:ext cx="0" cy="0"/>
          <a:chOff x="0" y="0"/>
          <a:chExt cx="0" cy="0"/>
        </a:xfrm>
      </p:grpSpPr>
      <p:sp>
        <p:nvSpPr>
          <p:cNvPr id="399" name="Google Shape;399;p45"/>
          <p:cNvSpPr/>
          <p:nvPr/>
        </p:nvSpPr>
        <p:spPr>
          <a:xfrm>
            <a:off x="3886199" y="0"/>
            <a:ext cx="52578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00" name="Google Shape;400;p45"/>
          <p:cNvSpPr>
            <a:spLocks noGrp="1"/>
          </p:cNvSpPr>
          <p:nvPr>
            <p:ph type="pic" idx="2"/>
          </p:nvPr>
        </p:nvSpPr>
        <p:spPr>
          <a:xfrm>
            <a:off x="3882146" y="0"/>
            <a:ext cx="52578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01" name="Google Shape;401;p45"/>
          <p:cNvSpPr txBox="1">
            <a:spLocks noGrp="1"/>
          </p:cNvSpPr>
          <p:nvPr>
            <p:ph type="body" idx="1"/>
          </p:nvPr>
        </p:nvSpPr>
        <p:spPr>
          <a:xfrm>
            <a:off x="5519086" y="1438955"/>
            <a:ext cx="1983900" cy="2265600"/>
          </a:xfrm>
          <a:prstGeom prst="rect">
            <a:avLst/>
          </a:prstGeom>
          <a:noFill/>
          <a:ln w="63500" cap="flat" cmpd="sng">
            <a:solidFill>
              <a:srgbClr val="FFFFFF"/>
            </a:solidFill>
            <a:prstDash val="solid"/>
            <a:miter lim="800000"/>
            <a:headEnd type="none" w="sm" len="sm"/>
            <a:tailEnd type="none" w="sm" len="sm"/>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02" name="Google Shape;402;p45"/>
          <p:cNvSpPr txBox="1">
            <a:spLocks noGrp="1"/>
          </p:cNvSpPr>
          <p:nvPr>
            <p:ph type="body" idx="3"/>
          </p:nvPr>
        </p:nvSpPr>
        <p:spPr>
          <a:xfrm>
            <a:off x="5519086" y="1724024"/>
            <a:ext cx="1983900" cy="1695300"/>
          </a:xfrm>
          <a:prstGeom prst="rect">
            <a:avLst/>
          </a:prstGeom>
          <a:noFill/>
          <a:ln>
            <a:noFill/>
          </a:ln>
        </p:spPr>
        <p:txBody>
          <a:bodyPr spcFirstLastPara="1" wrap="square" lIns="34275" tIns="34275" rIns="34275" bIns="34275" anchor="ctr" anchorCtr="0"/>
          <a:lstStyle>
            <a:lvl1pPr marL="457200" lvl="0" indent="-228600" algn="ctr"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03" name="Google Shape;403;p45"/>
          <p:cNvSpPr txBox="1">
            <a:spLocks noGrp="1"/>
          </p:cNvSpPr>
          <p:nvPr>
            <p:ph type="body" idx="4"/>
          </p:nvPr>
        </p:nvSpPr>
        <p:spPr>
          <a:xfrm>
            <a:off x="678522" y="2184630"/>
            <a:ext cx="30279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04" name="Google Shape;404;p45"/>
          <p:cNvSpPr txBox="1">
            <a:spLocks noGrp="1"/>
          </p:cNvSpPr>
          <p:nvPr>
            <p:ph type="body" idx="5"/>
          </p:nvPr>
        </p:nvSpPr>
        <p:spPr>
          <a:xfrm>
            <a:off x="681539" y="1948606"/>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pic>
        <p:nvPicPr>
          <p:cNvPr id="405" name="Google Shape;405;p45" descr="Picture 8"/>
          <p:cNvPicPr preferRelativeResize="0"/>
          <p:nvPr/>
        </p:nvPicPr>
        <p:blipFill rotWithShape="1">
          <a:blip r:embed="rId2">
            <a:alphaModFix/>
          </a:blip>
          <a:srcRect/>
          <a:stretch/>
        </p:blipFill>
        <p:spPr>
          <a:xfrm>
            <a:off x="718006" y="4650970"/>
            <a:ext cx="1289893" cy="187035"/>
          </a:xfrm>
          <a:prstGeom prst="rect">
            <a:avLst/>
          </a:prstGeom>
          <a:noFill/>
          <a:ln>
            <a:noFill/>
          </a:ln>
        </p:spPr>
      </p:pic>
      <p:sp>
        <p:nvSpPr>
          <p:cNvPr id="406" name="Google Shape;406;p4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33_Custom Layout">
  <p:cSld name="33_Custom Layout">
    <p:spTree>
      <p:nvGrpSpPr>
        <p:cNvPr id="1" name="Shape 407"/>
        <p:cNvGrpSpPr/>
        <p:nvPr/>
      </p:nvGrpSpPr>
      <p:grpSpPr>
        <a:xfrm>
          <a:off x="0" y="0"/>
          <a:ext cx="0" cy="0"/>
          <a:chOff x="0" y="0"/>
          <a:chExt cx="0" cy="0"/>
        </a:xfrm>
      </p:grpSpPr>
      <p:sp>
        <p:nvSpPr>
          <p:cNvPr id="408" name="Google Shape;408;p46"/>
          <p:cNvSpPr txBox="1">
            <a:spLocks noGrp="1"/>
          </p:cNvSpPr>
          <p:nvPr>
            <p:ph type="body" idx="1"/>
          </p:nvPr>
        </p:nvSpPr>
        <p:spPr>
          <a:xfrm>
            <a:off x="4430789" y="2765045"/>
            <a:ext cx="4005300" cy="1076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09" name="Google Shape;409;p46"/>
          <p:cNvSpPr>
            <a:spLocks noGrp="1"/>
          </p:cNvSpPr>
          <p:nvPr>
            <p:ph type="pic" idx="2"/>
          </p:nvPr>
        </p:nvSpPr>
        <p:spPr>
          <a:xfrm>
            <a:off x="-1025304" y="-712438"/>
            <a:ext cx="4845000" cy="49344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pic>
        <p:nvPicPr>
          <p:cNvPr id="410" name="Google Shape;410;p46" descr="Picture 6"/>
          <p:cNvPicPr preferRelativeResize="0"/>
          <p:nvPr/>
        </p:nvPicPr>
        <p:blipFill rotWithShape="1">
          <a:blip r:embed="rId2">
            <a:alphaModFix/>
          </a:blip>
          <a:srcRect/>
          <a:stretch/>
        </p:blipFill>
        <p:spPr>
          <a:xfrm>
            <a:off x="4464895" y="4669673"/>
            <a:ext cx="1198305" cy="173755"/>
          </a:xfrm>
          <a:prstGeom prst="rect">
            <a:avLst/>
          </a:prstGeom>
          <a:noFill/>
          <a:ln>
            <a:noFill/>
          </a:ln>
        </p:spPr>
      </p:pic>
      <p:sp>
        <p:nvSpPr>
          <p:cNvPr id="411" name="Google Shape;411;p46"/>
          <p:cNvSpPr txBox="1">
            <a:spLocks noGrp="1"/>
          </p:cNvSpPr>
          <p:nvPr>
            <p:ph type="body" idx="3"/>
          </p:nvPr>
        </p:nvSpPr>
        <p:spPr>
          <a:xfrm>
            <a:off x="4399039" y="1439689"/>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12" name="Google Shape;412;p46"/>
          <p:cNvSpPr txBox="1">
            <a:spLocks noGrp="1"/>
          </p:cNvSpPr>
          <p:nvPr>
            <p:ph type="body" idx="4"/>
          </p:nvPr>
        </p:nvSpPr>
        <p:spPr>
          <a:xfrm>
            <a:off x="4399039" y="1006969"/>
            <a:ext cx="36588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13" name="Google Shape;413;p4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2">
    <p:spTree>
      <p:nvGrpSpPr>
        <p:cNvPr id="1" name="Shape 414"/>
        <p:cNvGrpSpPr/>
        <p:nvPr/>
      </p:nvGrpSpPr>
      <p:grpSpPr>
        <a:xfrm>
          <a:off x="0" y="0"/>
          <a:ext cx="0" cy="0"/>
          <a:chOff x="0" y="0"/>
          <a:chExt cx="0" cy="0"/>
        </a:xfrm>
      </p:grpSpPr>
      <p:sp>
        <p:nvSpPr>
          <p:cNvPr id="415" name="Google Shape;415;p47"/>
          <p:cNvSpPr/>
          <p:nvPr/>
        </p:nvSpPr>
        <p:spPr>
          <a:xfrm>
            <a:off x="684872" y="41590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416" name="Google Shape;416;p47"/>
          <p:cNvSpPr>
            <a:spLocks noGrp="1"/>
          </p:cNvSpPr>
          <p:nvPr>
            <p:ph type="pic" idx="2"/>
          </p:nvPr>
        </p:nvSpPr>
        <p:spPr>
          <a:xfrm>
            <a:off x="0" y="2568388"/>
            <a:ext cx="9144000" cy="257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17" name="Google Shape;417;p47"/>
          <p:cNvSpPr txBox="1">
            <a:spLocks noGrp="1"/>
          </p:cNvSpPr>
          <p:nvPr>
            <p:ph type="body" idx="1"/>
          </p:nvPr>
        </p:nvSpPr>
        <p:spPr>
          <a:xfrm>
            <a:off x="672171" y="724980"/>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18" name="Google Shape;418;p47"/>
          <p:cNvSpPr txBox="1">
            <a:spLocks noGrp="1"/>
          </p:cNvSpPr>
          <p:nvPr>
            <p:ph type="body" idx="3"/>
          </p:nvPr>
        </p:nvSpPr>
        <p:spPr>
          <a:xfrm>
            <a:off x="684871" y="1877837"/>
            <a:ext cx="27753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19" name="Google Shape;419;p47"/>
          <p:cNvSpPr txBox="1">
            <a:spLocks noGrp="1"/>
          </p:cNvSpPr>
          <p:nvPr>
            <p:ph type="body" idx="4"/>
          </p:nvPr>
        </p:nvSpPr>
        <p:spPr>
          <a:xfrm>
            <a:off x="5186706" y="1213546"/>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20" name="Google Shape;420;p47"/>
          <p:cNvSpPr txBox="1">
            <a:spLocks noGrp="1"/>
          </p:cNvSpPr>
          <p:nvPr>
            <p:ph type="body" idx="5"/>
          </p:nvPr>
        </p:nvSpPr>
        <p:spPr>
          <a:xfrm>
            <a:off x="5219014" y="1447661"/>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21" name="Google Shape;421;p4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64_Custom Layout">
  <p:cSld name="64_Custom Layout">
    <p:spTree>
      <p:nvGrpSpPr>
        <p:cNvPr id="1" name="Shape 422"/>
        <p:cNvGrpSpPr/>
        <p:nvPr/>
      </p:nvGrpSpPr>
      <p:grpSpPr>
        <a:xfrm>
          <a:off x="0" y="0"/>
          <a:ext cx="0" cy="0"/>
          <a:chOff x="0" y="0"/>
          <a:chExt cx="0" cy="0"/>
        </a:xfrm>
      </p:grpSpPr>
      <p:sp>
        <p:nvSpPr>
          <p:cNvPr id="423" name="Google Shape;423;p48"/>
          <p:cNvSpPr/>
          <p:nvPr/>
        </p:nvSpPr>
        <p:spPr>
          <a:xfrm>
            <a:off x="0" y="-1"/>
            <a:ext cx="9144000" cy="20709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pic>
        <p:nvPicPr>
          <p:cNvPr id="424" name="Google Shape;424;p48" descr="Picture 2"/>
          <p:cNvPicPr preferRelativeResize="0"/>
          <p:nvPr/>
        </p:nvPicPr>
        <p:blipFill rotWithShape="1">
          <a:blip r:embed="rId2">
            <a:alphaModFix/>
          </a:blip>
          <a:srcRect/>
          <a:stretch/>
        </p:blipFill>
        <p:spPr>
          <a:xfrm>
            <a:off x="3104716" y="1555241"/>
            <a:ext cx="2989476" cy="5331280"/>
          </a:xfrm>
          <a:prstGeom prst="rect">
            <a:avLst/>
          </a:prstGeom>
          <a:noFill/>
          <a:ln>
            <a:noFill/>
          </a:ln>
        </p:spPr>
      </p:pic>
      <p:sp>
        <p:nvSpPr>
          <p:cNvPr id="425" name="Google Shape;425;p48"/>
          <p:cNvSpPr txBox="1">
            <a:spLocks noGrp="1"/>
          </p:cNvSpPr>
          <p:nvPr>
            <p:ph type="body" idx="1"/>
          </p:nvPr>
        </p:nvSpPr>
        <p:spPr>
          <a:xfrm>
            <a:off x="-1" y="365566"/>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FFFFFF"/>
              </a:buClr>
              <a:buSzPts val="2900"/>
              <a:buFont typeface="Montserrat SemiBold"/>
              <a:buNone/>
              <a:defRPr sz="2900">
                <a:solidFill>
                  <a:srgbClr val="FFFFF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26" name="Google Shape;426;p48"/>
          <p:cNvSpPr/>
          <p:nvPr/>
        </p:nvSpPr>
        <p:spPr>
          <a:xfrm>
            <a:off x="4344953" y="872511"/>
            <a:ext cx="454200" cy="438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27" name="Google Shape;427;p48"/>
          <p:cNvSpPr txBox="1">
            <a:spLocks noGrp="1"/>
          </p:cNvSpPr>
          <p:nvPr>
            <p:ph type="body" idx="2"/>
          </p:nvPr>
        </p:nvSpPr>
        <p:spPr>
          <a:xfrm>
            <a:off x="701385" y="1035422"/>
            <a:ext cx="7741200" cy="4848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28" name="Google Shape;428;p48"/>
          <p:cNvSpPr txBox="1">
            <a:spLocks noGrp="1"/>
          </p:cNvSpPr>
          <p:nvPr>
            <p:ph type="body" idx="3"/>
          </p:nvPr>
        </p:nvSpPr>
        <p:spPr>
          <a:xfrm>
            <a:off x="6094192" y="2484038"/>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29" name="Google Shape;429;p48"/>
          <p:cNvSpPr txBox="1">
            <a:spLocks noGrp="1"/>
          </p:cNvSpPr>
          <p:nvPr>
            <p:ph type="body" idx="4"/>
          </p:nvPr>
        </p:nvSpPr>
        <p:spPr>
          <a:xfrm>
            <a:off x="6126499" y="2756254"/>
            <a:ext cx="27579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0" name="Google Shape;430;p48"/>
          <p:cNvSpPr txBox="1">
            <a:spLocks noGrp="1"/>
          </p:cNvSpPr>
          <p:nvPr>
            <p:ph type="body" idx="5"/>
          </p:nvPr>
        </p:nvSpPr>
        <p:spPr>
          <a:xfrm>
            <a:off x="6094192" y="3816625"/>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1" name="Google Shape;431;p48"/>
          <p:cNvSpPr txBox="1">
            <a:spLocks noGrp="1"/>
          </p:cNvSpPr>
          <p:nvPr>
            <p:ph type="body" idx="6"/>
          </p:nvPr>
        </p:nvSpPr>
        <p:spPr>
          <a:xfrm>
            <a:off x="6126499" y="4088839"/>
            <a:ext cx="27579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2" name="Google Shape;432;p48"/>
          <p:cNvSpPr txBox="1">
            <a:spLocks noGrp="1"/>
          </p:cNvSpPr>
          <p:nvPr>
            <p:ph type="body" idx="7"/>
          </p:nvPr>
        </p:nvSpPr>
        <p:spPr>
          <a:xfrm>
            <a:off x="419872" y="2484038"/>
            <a:ext cx="2680800" cy="258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3" name="Google Shape;433;p48"/>
          <p:cNvSpPr txBox="1">
            <a:spLocks noGrp="1"/>
          </p:cNvSpPr>
          <p:nvPr>
            <p:ph type="body" idx="8"/>
          </p:nvPr>
        </p:nvSpPr>
        <p:spPr>
          <a:xfrm>
            <a:off x="343605" y="2756254"/>
            <a:ext cx="2730600" cy="681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4" name="Google Shape;434;p48"/>
          <p:cNvSpPr txBox="1">
            <a:spLocks noGrp="1"/>
          </p:cNvSpPr>
          <p:nvPr>
            <p:ph type="body" idx="9"/>
          </p:nvPr>
        </p:nvSpPr>
        <p:spPr>
          <a:xfrm>
            <a:off x="419167" y="3816625"/>
            <a:ext cx="2680800" cy="258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5" name="Google Shape;435;p48"/>
          <p:cNvSpPr txBox="1">
            <a:spLocks noGrp="1"/>
          </p:cNvSpPr>
          <p:nvPr>
            <p:ph type="body" idx="13"/>
          </p:nvPr>
        </p:nvSpPr>
        <p:spPr>
          <a:xfrm>
            <a:off x="342899" y="4088839"/>
            <a:ext cx="2730600" cy="681900"/>
          </a:xfrm>
          <a:prstGeom prst="rect">
            <a:avLst/>
          </a:prstGeom>
          <a:noFill/>
          <a:ln>
            <a:noFill/>
          </a:ln>
        </p:spPr>
        <p:txBody>
          <a:bodyPr spcFirstLastPara="1" wrap="square" lIns="34275" tIns="34275" rIns="34275" bIns="34275" anchor="t" anchorCtr="0"/>
          <a:lstStyle>
            <a:lvl1pPr marL="457200" lvl="0" indent="-228600" algn="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36" name="Google Shape;436;p48"/>
          <p:cNvSpPr>
            <a:spLocks noGrp="1"/>
          </p:cNvSpPr>
          <p:nvPr>
            <p:ph type="pic" idx="14"/>
          </p:nvPr>
        </p:nvSpPr>
        <p:spPr>
          <a:xfrm>
            <a:off x="3539615" y="2345627"/>
            <a:ext cx="2182800" cy="3828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37" name="Google Shape;437;p4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24_Custom Layout">
  <p:cSld name="24_Custom Layout">
    <p:spTree>
      <p:nvGrpSpPr>
        <p:cNvPr id="1" name="Shape 438"/>
        <p:cNvGrpSpPr/>
        <p:nvPr/>
      </p:nvGrpSpPr>
      <p:grpSpPr>
        <a:xfrm>
          <a:off x="0" y="0"/>
          <a:ext cx="0" cy="0"/>
          <a:chOff x="0" y="0"/>
          <a:chExt cx="0" cy="0"/>
        </a:xfrm>
      </p:grpSpPr>
      <p:sp>
        <p:nvSpPr>
          <p:cNvPr id="439" name="Google Shape;439;p49"/>
          <p:cNvSpPr txBox="1">
            <a:spLocks noGrp="1"/>
          </p:cNvSpPr>
          <p:nvPr>
            <p:ph type="body" idx="1"/>
          </p:nvPr>
        </p:nvSpPr>
        <p:spPr>
          <a:xfrm>
            <a:off x="886787" y="4090510"/>
            <a:ext cx="7466100" cy="681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40" name="Google Shape;440;p49"/>
          <p:cNvSpPr txBox="1">
            <a:spLocks noGrp="1"/>
          </p:cNvSpPr>
          <p:nvPr>
            <p:ph type="body" idx="2"/>
          </p:nvPr>
        </p:nvSpPr>
        <p:spPr>
          <a:xfrm>
            <a:off x="-1" y="336991"/>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41" name="Google Shape;441;p49"/>
          <p:cNvSpPr/>
          <p:nvPr/>
        </p:nvSpPr>
        <p:spPr>
          <a:xfrm>
            <a:off x="4344953" y="856608"/>
            <a:ext cx="454200" cy="438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42" name="Google Shape;442;p49"/>
          <p:cNvSpPr>
            <a:spLocks noGrp="1"/>
          </p:cNvSpPr>
          <p:nvPr>
            <p:ph type="pic" idx="3"/>
          </p:nvPr>
        </p:nvSpPr>
        <p:spPr>
          <a:xfrm>
            <a:off x="0" y="1175617"/>
            <a:ext cx="9144000" cy="26394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43" name="Google Shape;443;p4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25_Custom Layout">
  <p:cSld name="25_Custom Layout">
    <p:spTree>
      <p:nvGrpSpPr>
        <p:cNvPr id="1" name="Shape 444"/>
        <p:cNvGrpSpPr/>
        <p:nvPr/>
      </p:nvGrpSpPr>
      <p:grpSpPr>
        <a:xfrm>
          <a:off x="0" y="0"/>
          <a:ext cx="0" cy="0"/>
          <a:chOff x="0" y="0"/>
          <a:chExt cx="0" cy="0"/>
        </a:xfrm>
      </p:grpSpPr>
      <p:sp>
        <p:nvSpPr>
          <p:cNvPr id="445" name="Google Shape;445;p50"/>
          <p:cNvSpPr>
            <a:spLocks noGrp="1"/>
          </p:cNvSpPr>
          <p:nvPr>
            <p:ph type="pic" idx="2"/>
          </p:nvPr>
        </p:nvSpPr>
        <p:spPr>
          <a:xfrm>
            <a:off x="415636" y="446337"/>
            <a:ext cx="8312700" cy="2136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46" name="Google Shape;446;p50"/>
          <p:cNvSpPr>
            <a:spLocks noGrp="1"/>
          </p:cNvSpPr>
          <p:nvPr>
            <p:ph type="pic" idx="3"/>
          </p:nvPr>
        </p:nvSpPr>
        <p:spPr>
          <a:xfrm>
            <a:off x="415636" y="2669345"/>
            <a:ext cx="4110600" cy="2028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47" name="Google Shape;447;p50"/>
          <p:cNvSpPr>
            <a:spLocks noGrp="1"/>
          </p:cNvSpPr>
          <p:nvPr>
            <p:ph type="pic" idx="4"/>
          </p:nvPr>
        </p:nvSpPr>
        <p:spPr>
          <a:xfrm>
            <a:off x="4617719" y="2669345"/>
            <a:ext cx="4110600" cy="2028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48" name="Google Shape;448;p5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74_Custom Layout">
  <p:cSld name="74_Custom Layout">
    <p:spTree>
      <p:nvGrpSpPr>
        <p:cNvPr id="1" name="Shape 449"/>
        <p:cNvGrpSpPr/>
        <p:nvPr/>
      </p:nvGrpSpPr>
      <p:grpSpPr>
        <a:xfrm>
          <a:off x="0" y="0"/>
          <a:ext cx="0" cy="0"/>
          <a:chOff x="0" y="0"/>
          <a:chExt cx="0" cy="0"/>
        </a:xfrm>
      </p:grpSpPr>
      <p:sp>
        <p:nvSpPr>
          <p:cNvPr id="450" name="Google Shape;450;p51"/>
          <p:cNvSpPr txBox="1">
            <a:spLocks noGrp="1"/>
          </p:cNvSpPr>
          <p:nvPr>
            <p:ph type="body" idx="1"/>
          </p:nvPr>
        </p:nvSpPr>
        <p:spPr>
          <a:xfrm>
            <a:off x="809042" y="767188"/>
            <a:ext cx="2951100" cy="937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1" name="Google Shape;451;p51"/>
          <p:cNvSpPr txBox="1">
            <a:spLocks noGrp="1"/>
          </p:cNvSpPr>
          <p:nvPr>
            <p:ph type="body" idx="2"/>
          </p:nvPr>
        </p:nvSpPr>
        <p:spPr>
          <a:xfrm>
            <a:off x="841723" y="193022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2" name="Google Shape;452;p51"/>
          <p:cNvSpPr txBox="1">
            <a:spLocks noGrp="1"/>
          </p:cNvSpPr>
          <p:nvPr>
            <p:ph type="body" idx="3"/>
          </p:nvPr>
        </p:nvSpPr>
        <p:spPr>
          <a:xfrm>
            <a:off x="825578" y="2164339"/>
            <a:ext cx="3279300" cy="579900"/>
          </a:xfrm>
          <a:prstGeom prst="rect">
            <a:avLst/>
          </a:prstGeom>
          <a:noFill/>
          <a:ln>
            <a:noFill/>
          </a:ln>
        </p:spPr>
        <p:txBody>
          <a:bodyPr spcFirstLastPara="1" wrap="square" lIns="34275" tIns="34275" rIns="34275" bIns="34275"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3" name="Google Shape;453;p51"/>
          <p:cNvSpPr txBox="1">
            <a:spLocks noGrp="1"/>
          </p:cNvSpPr>
          <p:nvPr>
            <p:ph type="body" idx="4"/>
          </p:nvPr>
        </p:nvSpPr>
        <p:spPr>
          <a:xfrm>
            <a:off x="809414" y="2846369"/>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4" name="Google Shape;454;p51"/>
          <p:cNvSpPr txBox="1">
            <a:spLocks noGrp="1"/>
          </p:cNvSpPr>
          <p:nvPr>
            <p:ph type="body" idx="5"/>
          </p:nvPr>
        </p:nvSpPr>
        <p:spPr>
          <a:xfrm>
            <a:off x="813148" y="3080484"/>
            <a:ext cx="3388800" cy="287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5" name="Google Shape;455;p51"/>
          <p:cNvSpPr txBox="1">
            <a:spLocks noGrp="1"/>
          </p:cNvSpPr>
          <p:nvPr>
            <p:ph type="body" idx="6"/>
          </p:nvPr>
        </p:nvSpPr>
        <p:spPr>
          <a:xfrm>
            <a:off x="841723" y="353706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6" name="Google Shape;456;p51"/>
          <p:cNvSpPr txBox="1">
            <a:spLocks noGrp="1"/>
          </p:cNvSpPr>
          <p:nvPr>
            <p:ph type="body" idx="7"/>
          </p:nvPr>
        </p:nvSpPr>
        <p:spPr>
          <a:xfrm>
            <a:off x="845456" y="3771179"/>
            <a:ext cx="3388800" cy="579900"/>
          </a:xfrm>
          <a:prstGeom prst="rect">
            <a:avLst/>
          </a:prstGeom>
          <a:noFill/>
          <a:ln>
            <a:noFill/>
          </a:ln>
        </p:spPr>
        <p:txBody>
          <a:bodyPr spcFirstLastPara="1" wrap="square" lIns="34275" tIns="34275" rIns="34275" bIns="34275"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57" name="Google Shape;457;p51"/>
          <p:cNvSpPr>
            <a:spLocks noGrp="1"/>
          </p:cNvSpPr>
          <p:nvPr>
            <p:ph type="pic" idx="8"/>
          </p:nvPr>
        </p:nvSpPr>
        <p:spPr>
          <a:xfrm>
            <a:off x="4572000" y="225028"/>
            <a:ext cx="4343400" cy="469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58" name="Google Shape;458;p5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27_Custom Layout">
  <p:cSld name="27_Custom Layout">
    <p:spTree>
      <p:nvGrpSpPr>
        <p:cNvPr id="1" name="Shape 459"/>
        <p:cNvGrpSpPr/>
        <p:nvPr/>
      </p:nvGrpSpPr>
      <p:grpSpPr>
        <a:xfrm>
          <a:off x="0" y="0"/>
          <a:ext cx="0" cy="0"/>
          <a:chOff x="0" y="0"/>
          <a:chExt cx="0" cy="0"/>
        </a:xfrm>
      </p:grpSpPr>
      <p:sp>
        <p:nvSpPr>
          <p:cNvPr id="460" name="Google Shape;460;p52"/>
          <p:cNvSpPr txBox="1">
            <a:spLocks noGrp="1"/>
          </p:cNvSpPr>
          <p:nvPr>
            <p:ph type="body" idx="1"/>
          </p:nvPr>
        </p:nvSpPr>
        <p:spPr>
          <a:xfrm>
            <a:off x="716014" y="2839813"/>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61" name="Google Shape;461;p52"/>
          <p:cNvSpPr txBox="1">
            <a:spLocks noGrp="1"/>
          </p:cNvSpPr>
          <p:nvPr>
            <p:ph type="body" idx="2"/>
          </p:nvPr>
        </p:nvSpPr>
        <p:spPr>
          <a:xfrm>
            <a:off x="748321" y="3073930"/>
            <a:ext cx="3435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62" name="Google Shape;462;p52"/>
          <p:cNvSpPr/>
          <p:nvPr/>
        </p:nvSpPr>
        <p:spPr>
          <a:xfrm>
            <a:off x="716014" y="669969"/>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463" name="Google Shape;463;p52"/>
          <p:cNvSpPr>
            <a:spLocks noGrp="1"/>
          </p:cNvSpPr>
          <p:nvPr>
            <p:ph type="pic" idx="3"/>
          </p:nvPr>
        </p:nvSpPr>
        <p:spPr>
          <a:xfrm>
            <a:off x="4562061" y="0"/>
            <a:ext cx="4581900" cy="2565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64" name="Google Shape;464;p52"/>
          <p:cNvSpPr>
            <a:spLocks noGrp="1"/>
          </p:cNvSpPr>
          <p:nvPr>
            <p:ph type="pic" idx="4"/>
          </p:nvPr>
        </p:nvSpPr>
        <p:spPr>
          <a:xfrm>
            <a:off x="4562061" y="2578499"/>
            <a:ext cx="4581900" cy="2565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65" name="Google Shape;465;p52"/>
          <p:cNvSpPr txBox="1">
            <a:spLocks noGrp="1"/>
          </p:cNvSpPr>
          <p:nvPr>
            <p:ph type="body" idx="5"/>
          </p:nvPr>
        </p:nvSpPr>
        <p:spPr>
          <a:xfrm>
            <a:off x="748321" y="112553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66" name="Google Shape;466;p52"/>
          <p:cNvSpPr txBox="1">
            <a:spLocks noGrp="1"/>
          </p:cNvSpPr>
          <p:nvPr>
            <p:ph type="body" idx="6"/>
          </p:nvPr>
        </p:nvSpPr>
        <p:spPr>
          <a:xfrm>
            <a:off x="716014" y="3868513"/>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67" name="Google Shape;467;p52"/>
          <p:cNvSpPr txBox="1">
            <a:spLocks noGrp="1"/>
          </p:cNvSpPr>
          <p:nvPr>
            <p:ph type="body" idx="7"/>
          </p:nvPr>
        </p:nvSpPr>
        <p:spPr>
          <a:xfrm>
            <a:off x="748321" y="4102630"/>
            <a:ext cx="34350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68" name="Google Shape;468;p52"/>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28_Custom Layout">
  <p:cSld name="28_Custom Layout">
    <p:spTree>
      <p:nvGrpSpPr>
        <p:cNvPr id="1" name="Shape 469"/>
        <p:cNvGrpSpPr/>
        <p:nvPr/>
      </p:nvGrpSpPr>
      <p:grpSpPr>
        <a:xfrm>
          <a:off x="0" y="0"/>
          <a:ext cx="0" cy="0"/>
          <a:chOff x="0" y="0"/>
          <a:chExt cx="0" cy="0"/>
        </a:xfrm>
      </p:grpSpPr>
      <p:sp>
        <p:nvSpPr>
          <p:cNvPr id="470" name="Google Shape;470;p53"/>
          <p:cNvSpPr/>
          <p:nvPr/>
        </p:nvSpPr>
        <p:spPr>
          <a:xfrm>
            <a:off x="717439" y="647550"/>
            <a:ext cx="1983900" cy="2265600"/>
          </a:xfrm>
          <a:prstGeom prst="rect">
            <a:avLst/>
          </a:prstGeom>
          <a:noFill/>
          <a:ln w="63500" cap="flat" cmpd="sng">
            <a:solidFill>
              <a:srgbClr val="404040"/>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4E504F"/>
              </a:buClr>
              <a:buSzPts val="3800"/>
              <a:buFont typeface="Montserrat SemiBold"/>
              <a:buNone/>
            </a:pPr>
            <a:endParaRPr sz="3800" b="1" i="0" u="none" strike="noStrike" cap="none" baseline="30000">
              <a:solidFill>
                <a:srgbClr val="4E504F"/>
              </a:solidFill>
              <a:latin typeface="Montserrat SemiBold"/>
              <a:ea typeface="Montserrat SemiBold"/>
              <a:cs typeface="Montserrat SemiBold"/>
              <a:sym typeface="Montserrat SemiBold"/>
            </a:endParaRPr>
          </a:p>
        </p:txBody>
      </p:sp>
      <p:sp>
        <p:nvSpPr>
          <p:cNvPr id="471" name="Google Shape;471;p53"/>
          <p:cNvSpPr txBox="1">
            <a:spLocks noGrp="1"/>
          </p:cNvSpPr>
          <p:nvPr>
            <p:ph type="body" idx="1"/>
          </p:nvPr>
        </p:nvSpPr>
        <p:spPr>
          <a:xfrm>
            <a:off x="717439" y="932620"/>
            <a:ext cx="1983900" cy="1695300"/>
          </a:xfrm>
          <a:prstGeom prst="rect">
            <a:avLst/>
          </a:prstGeom>
          <a:noFill/>
          <a:ln>
            <a:noFill/>
          </a:ln>
        </p:spPr>
        <p:txBody>
          <a:bodyPr spcFirstLastPara="1" wrap="square" lIns="34275" tIns="34275" rIns="34275" bIns="34275" anchor="ctr"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72" name="Google Shape;472;p53"/>
          <p:cNvSpPr txBox="1">
            <a:spLocks noGrp="1"/>
          </p:cNvSpPr>
          <p:nvPr>
            <p:ph type="body" idx="2"/>
          </p:nvPr>
        </p:nvSpPr>
        <p:spPr>
          <a:xfrm>
            <a:off x="717439" y="3361820"/>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73" name="Google Shape;473;p53"/>
          <p:cNvSpPr>
            <a:spLocks noGrp="1"/>
          </p:cNvSpPr>
          <p:nvPr>
            <p:ph type="pic" idx="3"/>
          </p:nvPr>
        </p:nvSpPr>
        <p:spPr>
          <a:xfrm>
            <a:off x="3650549" y="0"/>
            <a:ext cx="54933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74" name="Google Shape;474;p5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41_Custom Layout">
  <p:cSld name="41_Custom Layout">
    <p:spTree>
      <p:nvGrpSpPr>
        <p:cNvPr id="1" name="Shape 475"/>
        <p:cNvGrpSpPr/>
        <p:nvPr/>
      </p:nvGrpSpPr>
      <p:grpSpPr>
        <a:xfrm>
          <a:off x="0" y="0"/>
          <a:ext cx="0" cy="0"/>
          <a:chOff x="0" y="0"/>
          <a:chExt cx="0" cy="0"/>
        </a:xfrm>
      </p:grpSpPr>
      <p:sp>
        <p:nvSpPr>
          <p:cNvPr id="476" name="Google Shape;476;p54"/>
          <p:cNvSpPr txBox="1">
            <a:spLocks noGrp="1"/>
          </p:cNvSpPr>
          <p:nvPr>
            <p:ph type="body" idx="1"/>
          </p:nvPr>
        </p:nvSpPr>
        <p:spPr>
          <a:xfrm>
            <a:off x="625400" y="903658"/>
            <a:ext cx="31863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77" name="Google Shape;477;p54"/>
          <p:cNvSpPr txBox="1">
            <a:spLocks noGrp="1"/>
          </p:cNvSpPr>
          <p:nvPr>
            <p:ph type="body" idx="2"/>
          </p:nvPr>
        </p:nvSpPr>
        <p:spPr>
          <a:xfrm>
            <a:off x="625400" y="1578347"/>
            <a:ext cx="2818500" cy="1076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78" name="Google Shape;478;p54"/>
          <p:cNvSpPr txBox="1">
            <a:spLocks noGrp="1"/>
          </p:cNvSpPr>
          <p:nvPr>
            <p:ph type="body" idx="3"/>
          </p:nvPr>
        </p:nvSpPr>
        <p:spPr>
          <a:xfrm>
            <a:off x="625400" y="2888094"/>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79" name="Google Shape;479;p54"/>
          <p:cNvSpPr txBox="1">
            <a:spLocks noGrp="1"/>
          </p:cNvSpPr>
          <p:nvPr>
            <p:ph type="body" idx="4"/>
          </p:nvPr>
        </p:nvSpPr>
        <p:spPr>
          <a:xfrm>
            <a:off x="619609" y="3122210"/>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80" name="Google Shape;480;p54"/>
          <p:cNvSpPr>
            <a:spLocks noGrp="1"/>
          </p:cNvSpPr>
          <p:nvPr>
            <p:ph type="pic" idx="5"/>
          </p:nvPr>
        </p:nvSpPr>
        <p:spPr>
          <a:xfrm>
            <a:off x="3811772" y="0"/>
            <a:ext cx="5308200" cy="7069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81" name="Google Shape;481;p5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ObservePoint Opener copy 3">
  <p:cSld name="ObservePoint Opener copy 3">
    <p:spTree>
      <p:nvGrpSpPr>
        <p:cNvPr id="1" name="Shape 85"/>
        <p:cNvGrpSpPr/>
        <p:nvPr/>
      </p:nvGrpSpPr>
      <p:grpSpPr>
        <a:xfrm>
          <a:off x="0" y="0"/>
          <a:ext cx="0" cy="0"/>
          <a:chOff x="0" y="0"/>
          <a:chExt cx="0" cy="0"/>
        </a:xfrm>
      </p:grpSpPr>
      <p:sp>
        <p:nvSpPr>
          <p:cNvPr id="86" name="Google Shape;86;p17"/>
          <p:cNvSpPr/>
          <p:nvPr/>
        </p:nvSpPr>
        <p:spPr>
          <a:xfrm>
            <a:off x="214313" y="225028"/>
            <a:ext cx="8701200" cy="4693500"/>
          </a:xfrm>
          <a:prstGeom prst="rect">
            <a:avLst/>
          </a:prstGeom>
          <a:gradFill>
            <a:gsLst>
              <a:gs pos="0">
                <a:srgbClr val="FCF5D7"/>
              </a:gs>
              <a:gs pos="100000">
                <a:srgbClr val="F3CD17"/>
              </a:gs>
            </a:gsLst>
            <a:lin ang="1800004" scaled="0"/>
          </a:gra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87" name="Google Shape;87;p17"/>
          <p:cNvSpPr txBox="1">
            <a:spLocks noGrp="1"/>
          </p:cNvSpPr>
          <p:nvPr>
            <p:ph type="body" idx="1"/>
          </p:nvPr>
        </p:nvSpPr>
        <p:spPr>
          <a:xfrm>
            <a:off x="2638504" y="2297445"/>
            <a:ext cx="3846600" cy="649500"/>
          </a:xfrm>
          <a:prstGeom prst="rect">
            <a:avLst/>
          </a:prstGeom>
          <a:noFill/>
          <a:ln>
            <a:noFill/>
          </a:ln>
        </p:spPr>
        <p:txBody>
          <a:bodyPr spcFirstLastPara="1" wrap="square" lIns="34275" tIns="34275" rIns="34275" bIns="34275" anchor="ctr"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8" name="Google Shape;88;p17"/>
          <p:cNvSpPr/>
          <p:nvPr/>
        </p:nvSpPr>
        <p:spPr>
          <a:xfrm>
            <a:off x="2638504" y="2201778"/>
            <a:ext cx="336204" cy="336204"/>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89" name="Google Shape;89;p17"/>
          <p:cNvSpPr/>
          <p:nvPr/>
        </p:nvSpPr>
        <p:spPr>
          <a:xfrm rot="10800000">
            <a:off x="6148818" y="2706513"/>
            <a:ext cx="336204" cy="336204"/>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90" name="Google Shape;90;p1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42_Custom Layout">
  <p:cSld name="42_Custom Layout">
    <p:spTree>
      <p:nvGrpSpPr>
        <p:cNvPr id="1" name="Shape 482"/>
        <p:cNvGrpSpPr/>
        <p:nvPr/>
      </p:nvGrpSpPr>
      <p:grpSpPr>
        <a:xfrm>
          <a:off x="0" y="0"/>
          <a:ext cx="0" cy="0"/>
          <a:chOff x="0" y="0"/>
          <a:chExt cx="0" cy="0"/>
        </a:xfrm>
      </p:grpSpPr>
      <p:sp>
        <p:nvSpPr>
          <p:cNvPr id="483" name="Google Shape;483;p55"/>
          <p:cNvSpPr/>
          <p:nvPr/>
        </p:nvSpPr>
        <p:spPr>
          <a:xfrm rot="6441820">
            <a:off x="3002771" y="2074353"/>
            <a:ext cx="1416607" cy="1416607"/>
          </a:xfrm>
          <a:custGeom>
            <a:avLst/>
            <a:gdLst/>
            <a:ahLst/>
            <a:cxnLst/>
            <a:rect l="l" t="t" r="r" b="b"/>
            <a:pathLst>
              <a:path w="21600" h="21600" extrusionOk="0">
                <a:moveTo>
                  <a:pt x="0" y="21600"/>
                </a:moveTo>
                <a:lnTo>
                  <a:pt x="21600" y="21600"/>
                </a:lnTo>
                <a:lnTo>
                  <a:pt x="0" y="0"/>
                </a:lnTo>
                <a:close/>
              </a:path>
            </a:pathLst>
          </a:custGeom>
          <a:noFill/>
          <a:ln w="12700" cap="flat" cmpd="sng">
            <a:solidFill>
              <a:srgbClr val="D9D9D9"/>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4" name="Google Shape;484;p55"/>
          <p:cNvSpPr/>
          <p:nvPr/>
        </p:nvSpPr>
        <p:spPr>
          <a:xfrm rot="6441794">
            <a:off x="2080771" y="1646675"/>
            <a:ext cx="2306182" cy="2306182"/>
          </a:xfrm>
          <a:custGeom>
            <a:avLst/>
            <a:gdLst/>
            <a:ahLst/>
            <a:cxnLst/>
            <a:rect l="l" t="t" r="r" b="b"/>
            <a:pathLst>
              <a:path w="21600" h="21600" extrusionOk="0">
                <a:moveTo>
                  <a:pt x="0" y="21600"/>
                </a:moveTo>
                <a:lnTo>
                  <a:pt x="21600" y="21600"/>
                </a:lnTo>
                <a:lnTo>
                  <a:pt x="0" y="0"/>
                </a:lnTo>
                <a:close/>
              </a:path>
            </a:pathLst>
          </a:custGeom>
          <a:noFill/>
          <a:ln w="12700" cap="flat" cmpd="sng">
            <a:solidFill>
              <a:srgbClr val="D9D9D9"/>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5" name="Google Shape;485;p55"/>
          <p:cNvSpPr/>
          <p:nvPr/>
        </p:nvSpPr>
        <p:spPr>
          <a:xfrm rot="1756475">
            <a:off x="1514160" y="2484109"/>
            <a:ext cx="1416602" cy="1416602"/>
          </a:xfrm>
          <a:custGeom>
            <a:avLst/>
            <a:gdLst/>
            <a:ahLst/>
            <a:cxnLst/>
            <a:rect l="l" t="t" r="r" b="b"/>
            <a:pathLst>
              <a:path w="21600" h="21600" extrusionOk="0">
                <a:moveTo>
                  <a:pt x="0" y="21600"/>
                </a:moveTo>
                <a:lnTo>
                  <a:pt x="21600" y="21600"/>
                </a:lnTo>
                <a:lnTo>
                  <a:pt x="0" y="0"/>
                </a:lnTo>
                <a:close/>
              </a:path>
            </a:pathLst>
          </a:custGeom>
          <a:noFill/>
          <a:ln w="12700" cap="flat" cmpd="sng">
            <a:solidFill>
              <a:srgbClr val="D9D9D9"/>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6" name="Google Shape;486;p55"/>
          <p:cNvSpPr/>
          <p:nvPr/>
        </p:nvSpPr>
        <p:spPr>
          <a:xfrm rot="1756537">
            <a:off x="1413897" y="1478399"/>
            <a:ext cx="2306156" cy="2306156"/>
          </a:xfrm>
          <a:custGeom>
            <a:avLst/>
            <a:gdLst/>
            <a:ahLst/>
            <a:cxnLst/>
            <a:rect l="l" t="t" r="r" b="b"/>
            <a:pathLst>
              <a:path w="21600" h="21600" extrusionOk="0">
                <a:moveTo>
                  <a:pt x="0" y="21600"/>
                </a:moveTo>
                <a:lnTo>
                  <a:pt x="21600" y="21600"/>
                </a:lnTo>
                <a:lnTo>
                  <a:pt x="0" y="0"/>
                </a:lnTo>
                <a:close/>
              </a:path>
            </a:pathLst>
          </a:custGeom>
          <a:noFill/>
          <a:ln w="12700" cap="flat" cmpd="sng">
            <a:solidFill>
              <a:srgbClr val="D9D9D9"/>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7" name="Google Shape;487;p55"/>
          <p:cNvSpPr/>
          <p:nvPr/>
        </p:nvSpPr>
        <p:spPr>
          <a:xfrm>
            <a:off x="1358152" y="766835"/>
            <a:ext cx="1922940" cy="1976940"/>
          </a:xfrm>
          <a:custGeom>
            <a:avLst/>
            <a:gdLst/>
            <a:ahLst/>
            <a:cxnLst/>
            <a:rect l="l" t="t" r="r" b="b"/>
            <a:pathLst>
              <a:path w="21600" h="21600" extrusionOk="0">
                <a:moveTo>
                  <a:pt x="0" y="0"/>
                </a:moveTo>
                <a:lnTo>
                  <a:pt x="21600" y="0"/>
                </a:lnTo>
                <a:lnTo>
                  <a:pt x="21600" y="590"/>
                </a:lnTo>
                <a:lnTo>
                  <a:pt x="607" y="590"/>
                </a:lnTo>
                <a:lnTo>
                  <a:pt x="607" y="21600"/>
                </a:lnTo>
                <a:lnTo>
                  <a:pt x="0" y="21600"/>
                </a:lnTo>
                <a:lnTo>
                  <a:pt x="0" y="590"/>
                </a:lnTo>
                <a:close/>
              </a:path>
            </a:pathLst>
          </a:custGeom>
          <a:solidFill>
            <a:srgbClr val="D9D9D9"/>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8" name="Google Shape;488;p55"/>
          <p:cNvSpPr/>
          <p:nvPr/>
        </p:nvSpPr>
        <p:spPr>
          <a:xfrm rot="10800000">
            <a:off x="2124907" y="2474636"/>
            <a:ext cx="1922940" cy="1976940"/>
          </a:xfrm>
          <a:custGeom>
            <a:avLst/>
            <a:gdLst/>
            <a:ahLst/>
            <a:cxnLst/>
            <a:rect l="l" t="t" r="r" b="b"/>
            <a:pathLst>
              <a:path w="21600" h="21600" extrusionOk="0">
                <a:moveTo>
                  <a:pt x="0" y="0"/>
                </a:moveTo>
                <a:lnTo>
                  <a:pt x="21600" y="0"/>
                </a:lnTo>
                <a:lnTo>
                  <a:pt x="21600" y="590"/>
                </a:lnTo>
                <a:lnTo>
                  <a:pt x="607" y="590"/>
                </a:lnTo>
                <a:lnTo>
                  <a:pt x="607" y="21600"/>
                </a:lnTo>
                <a:lnTo>
                  <a:pt x="0" y="21600"/>
                </a:lnTo>
                <a:lnTo>
                  <a:pt x="0" y="590"/>
                </a:lnTo>
                <a:close/>
              </a:path>
            </a:pathLst>
          </a:custGeom>
          <a:solidFill>
            <a:srgbClr val="D9D9D9"/>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489" name="Google Shape;489;p55"/>
          <p:cNvSpPr txBox="1">
            <a:spLocks noGrp="1"/>
          </p:cNvSpPr>
          <p:nvPr>
            <p:ph type="body" idx="1"/>
          </p:nvPr>
        </p:nvSpPr>
        <p:spPr>
          <a:xfrm>
            <a:off x="5378754" y="2837714"/>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90" name="Google Shape;490;p55"/>
          <p:cNvSpPr>
            <a:spLocks noGrp="1"/>
          </p:cNvSpPr>
          <p:nvPr>
            <p:ph type="pic" idx="2"/>
          </p:nvPr>
        </p:nvSpPr>
        <p:spPr>
          <a:xfrm>
            <a:off x="1600481" y="1048870"/>
            <a:ext cx="2205000" cy="313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pic>
        <p:nvPicPr>
          <p:cNvPr id="491" name="Google Shape;491;p55" descr="Picture 12"/>
          <p:cNvPicPr preferRelativeResize="0"/>
          <p:nvPr/>
        </p:nvPicPr>
        <p:blipFill rotWithShape="1">
          <a:blip r:embed="rId2">
            <a:alphaModFix/>
          </a:blip>
          <a:srcRect/>
          <a:stretch/>
        </p:blipFill>
        <p:spPr>
          <a:xfrm>
            <a:off x="5449856" y="4605715"/>
            <a:ext cx="1198305" cy="173755"/>
          </a:xfrm>
          <a:prstGeom prst="rect">
            <a:avLst/>
          </a:prstGeom>
          <a:noFill/>
          <a:ln>
            <a:noFill/>
          </a:ln>
        </p:spPr>
      </p:pic>
      <p:sp>
        <p:nvSpPr>
          <p:cNvPr id="492" name="Google Shape;492;p55"/>
          <p:cNvSpPr txBox="1">
            <a:spLocks noGrp="1"/>
          </p:cNvSpPr>
          <p:nvPr>
            <p:ph type="body" idx="3"/>
          </p:nvPr>
        </p:nvSpPr>
        <p:spPr>
          <a:xfrm>
            <a:off x="5353814" y="117613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493" name="Google Shape;493;p5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43_Custom Layout">
  <p:cSld name="43_Custom Layout">
    <p:spTree>
      <p:nvGrpSpPr>
        <p:cNvPr id="1" name="Shape 494"/>
        <p:cNvGrpSpPr/>
        <p:nvPr/>
      </p:nvGrpSpPr>
      <p:grpSpPr>
        <a:xfrm>
          <a:off x="0" y="0"/>
          <a:ext cx="0" cy="0"/>
          <a:chOff x="0" y="0"/>
          <a:chExt cx="0" cy="0"/>
        </a:xfrm>
      </p:grpSpPr>
      <p:sp>
        <p:nvSpPr>
          <p:cNvPr id="495" name="Google Shape;495;p56"/>
          <p:cNvSpPr>
            <a:spLocks noGrp="1"/>
          </p:cNvSpPr>
          <p:nvPr>
            <p:ph type="pic" idx="2"/>
          </p:nvPr>
        </p:nvSpPr>
        <p:spPr>
          <a:xfrm>
            <a:off x="88900" y="1012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96" name="Google Shape;496;p56"/>
          <p:cNvSpPr>
            <a:spLocks noGrp="1"/>
          </p:cNvSpPr>
          <p:nvPr>
            <p:ph type="pic" idx="3"/>
          </p:nvPr>
        </p:nvSpPr>
        <p:spPr>
          <a:xfrm>
            <a:off x="2353750" y="1012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97" name="Google Shape;497;p56"/>
          <p:cNvSpPr>
            <a:spLocks noGrp="1"/>
          </p:cNvSpPr>
          <p:nvPr>
            <p:ph type="pic" idx="4"/>
          </p:nvPr>
        </p:nvSpPr>
        <p:spPr>
          <a:xfrm>
            <a:off x="4618600" y="1012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98" name="Google Shape;498;p56"/>
          <p:cNvSpPr>
            <a:spLocks noGrp="1"/>
          </p:cNvSpPr>
          <p:nvPr>
            <p:ph type="pic" idx="5"/>
          </p:nvPr>
        </p:nvSpPr>
        <p:spPr>
          <a:xfrm>
            <a:off x="6883451" y="1012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499" name="Google Shape;499;p56"/>
          <p:cNvSpPr>
            <a:spLocks noGrp="1"/>
          </p:cNvSpPr>
          <p:nvPr>
            <p:ph type="pic" idx="6"/>
          </p:nvPr>
        </p:nvSpPr>
        <p:spPr>
          <a:xfrm>
            <a:off x="88900" y="31365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0" name="Google Shape;500;p56"/>
          <p:cNvSpPr>
            <a:spLocks noGrp="1"/>
          </p:cNvSpPr>
          <p:nvPr>
            <p:ph type="pic" idx="7"/>
          </p:nvPr>
        </p:nvSpPr>
        <p:spPr>
          <a:xfrm>
            <a:off x="2353750" y="31365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1" name="Google Shape;501;p56"/>
          <p:cNvSpPr>
            <a:spLocks noGrp="1"/>
          </p:cNvSpPr>
          <p:nvPr>
            <p:ph type="pic" idx="8"/>
          </p:nvPr>
        </p:nvSpPr>
        <p:spPr>
          <a:xfrm>
            <a:off x="4618600" y="31365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2" name="Google Shape;502;p56"/>
          <p:cNvSpPr>
            <a:spLocks noGrp="1"/>
          </p:cNvSpPr>
          <p:nvPr>
            <p:ph type="pic" idx="9"/>
          </p:nvPr>
        </p:nvSpPr>
        <p:spPr>
          <a:xfrm>
            <a:off x="6883451" y="3136503"/>
            <a:ext cx="2160000" cy="1905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3" name="Google Shape;503;p5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29_Custom Layout">
  <p:cSld name="29_Custom Layout">
    <p:spTree>
      <p:nvGrpSpPr>
        <p:cNvPr id="1" name="Shape 504"/>
        <p:cNvGrpSpPr/>
        <p:nvPr/>
      </p:nvGrpSpPr>
      <p:grpSpPr>
        <a:xfrm>
          <a:off x="0" y="0"/>
          <a:ext cx="0" cy="0"/>
          <a:chOff x="0" y="0"/>
          <a:chExt cx="0" cy="0"/>
        </a:xfrm>
      </p:grpSpPr>
      <p:sp>
        <p:nvSpPr>
          <p:cNvPr id="505" name="Google Shape;505;p57"/>
          <p:cNvSpPr txBox="1">
            <a:spLocks noGrp="1"/>
          </p:cNvSpPr>
          <p:nvPr>
            <p:ph type="body" idx="1"/>
          </p:nvPr>
        </p:nvSpPr>
        <p:spPr>
          <a:xfrm>
            <a:off x="3388989" y="3180648"/>
            <a:ext cx="5115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06" name="Google Shape;506;p57"/>
          <p:cNvSpPr txBox="1">
            <a:spLocks noGrp="1"/>
          </p:cNvSpPr>
          <p:nvPr>
            <p:ph type="body" idx="2"/>
          </p:nvPr>
        </p:nvSpPr>
        <p:spPr>
          <a:xfrm>
            <a:off x="3388989" y="293827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07" name="Google Shape;507;p57"/>
          <p:cNvSpPr>
            <a:spLocks noGrp="1"/>
          </p:cNvSpPr>
          <p:nvPr>
            <p:ph type="pic" idx="3"/>
          </p:nvPr>
        </p:nvSpPr>
        <p:spPr>
          <a:xfrm>
            <a:off x="0" y="0"/>
            <a:ext cx="2274000" cy="2274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8" name="Google Shape;508;p57"/>
          <p:cNvSpPr>
            <a:spLocks noGrp="1"/>
          </p:cNvSpPr>
          <p:nvPr>
            <p:ph type="pic" idx="4"/>
          </p:nvPr>
        </p:nvSpPr>
        <p:spPr>
          <a:xfrm>
            <a:off x="2290042" y="0"/>
            <a:ext cx="2274000" cy="2274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09" name="Google Shape;509;p57"/>
          <p:cNvSpPr>
            <a:spLocks noGrp="1"/>
          </p:cNvSpPr>
          <p:nvPr>
            <p:ph type="pic" idx="5"/>
          </p:nvPr>
        </p:nvSpPr>
        <p:spPr>
          <a:xfrm>
            <a:off x="4575287" y="0"/>
            <a:ext cx="2274000" cy="2274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10" name="Google Shape;510;p57"/>
          <p:cNvSpPr>
            <a:spLocks noGrp="1"/>
          </p:cNvSpPr>
          <p:nvPr>
            <p:ph type="pic" idx="6"/>
          </p:nvPr>
        </p:nvSpPr>
        <p:spPr>
          <a:xfrm>
            <a:off x="6865329" y="-1"/>
            <a:ext cx="2274000" cy="2274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pic>
        <p:nvPicPr>
          <p:cNvPr id="511" name="Google Shape;511;p57" descr="Picture 9"/>
          <p:cNvPicPr preferRelativeResize="0"/>
          <p:nvPr/>
        </p:nvPicPr>
        <p:blipFill rotWithShape="1">
          <a:blip r:embed="rId2">
            <a:alphaModFix/>
          </a:blip>
          <a:srcRect/>
          <a:stretch/>
        </p:blipFill>
        <p:spPr>
          <a:xfrm>
            <a:off x="3473507" y="4543369"/>
            <a:ext cx="1198305" cy="173755"/>
          </a:xfrm>
          <a:prstGeom prst="rect">
            <a:avLst/>
          </a:prstGeom>
          <a:noFill/>
          <a:ln>
            <a:noFill/>
          </a:ln>
        </p:spPr>
      </p:pic>
      <p:sp>
        <p:nvSpPr>
          <p:cNvPr id="512" name="Google Shape;512;p57"/>
          <p:cNvSpPr txBox="1">
            <a:spLocks noGrp="1"/>
          </p:cNvSpPr>
          <p:nvPr>
            <p:ph type="body" idx="7"/>
          </p:nvPr>
        </p:nvSpPr>
        <p:spPr>
          <a:xfrm>
            <a:off x="546980" y="2933068"/>
            <a:ext cx="2551500" cy="16953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13" name="Google Shape;513;p5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30_Custom Layout">
  <p:cSld name="30_Custom Layout">
    <p:spTree>
      <p:nvGrpSpPr>
        <p:cNvPr id="1" name="Shape 514"/>
        <p:cNvGrpSpPr/>
        <p:nvPr/>
      </p:nvGrpSpPr>
      <p:grpSpPr>
        <a:xfrm>
          <a:off x="0" y="0"/>
          <a:ext cx="0" cy="0"/>
          <a:chOff x="0" y="0"/>
          <a:chExt cx="0" cy="0"/>
        </a:xfrm>
      </p:grpSpPr>
      <p:sp>
        <p:nvSpPr>
          <p:cNvPr id="515" name="Google Shape;515;p58"/>
          <p:cNvSpPr txBox="1">
            <a:spLocks noGrp="1"/>
          </p:cNvSpPr>
          <p:nvPr>
            <p:ph type="body" idx="1"/>
          </p:nvPr>
        </p:nvSpPr>
        <p:spPr>
          <a:xfrm>
            <a:off x="5612283" y="103672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16" name="Google Shape;516;p58"/>
          <p:cNvSpPr txBox="1">
            <a:spLocks noGrp="1"/>
          </p:cNvSpPr>
          <p:nvPr>
            <p:ph type="body" idx="2"/>
          </p:nvPr>
        </p:nvSpPr>
        <p:spPr>
          <a:xfrm>
            <a:off x="5606491" y="1270839"/>
            <a:ext cx="3046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17" name="Google Shape;517;p58"/>
          <p:cNvSpPr>
            <a:spLocks noGrp="1"/>
          </p:cNvSpPr>
          <p:nvPr>
            <p:ph type="pic" idx="3"/>
          </p:nvPr>
        </p:nvSpPr>
        <p:spPr>
          <a:xfrm>
            <a:off x="2645526" y="2605499"/>
            <a:ext cx="2568000" cy="2538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18" name="Google Shape;518;p58"/>
          <p:cNvSpPr>
            <a:spLocks noGrp="1"/>
          </p:cNvSpPr>
          <p:nvPr>
            <p:ph type="pic" idx="4"/>
          </p:nvPr>
        </p:nvSpPr>
        <p:spPr>
          <a:xfrm>
            <a:off x="0" y="0"/>
            <a:ext cx="25680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19" name="Google Shape;519;p58"/>
          <p:cNvSpPr>
            <a:spLocks noGrp="1"/>
          </p:cNvSpPr>
          <p:nvPr>
            <p:ph type="pic" idx="5"/>
          </p:nvPr>
        </p:nvSpPr>
        <p:spPr>
          <a:xfrm>
            <a:off x="2645526" y="-1"/>
            <a:ext cx="2568000" cy="2538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20" name="Google Shape;520;p58"/>
          <p:cNvSpPr txBox="1">
            <a:spLocks noGrp="1"/>
          </p:cNvSpPr>
          <p:nvPr>
            <p:ph type="body" idx="6"/>
          </p:nvPr>
        </p:nvSpPr>
        <p:spPr>
          <a:xfrm>
            <a:off x="5612283" y="2167430"/>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1" name="Google Shape;521;p58"/>
          <p:cNvSpPr txBox="1">
            <a:spLocks noGrp="1"/>
          </p:cNvSpPr>
          <p:nvPr>
            <p:ph type="body" idx="7"/>
          </p:nvPr>
        </p:nvSpPr>
        <p:spPr>
          <a:xfrm>
            <a:off x="5606491" y="2401545"/>
            <a:ext cx="3046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2" name="Google Shape;522;p58"/>
          <p:cNvSpPr txBox="1">
            <a:spLocks noGrp="1"/>
          </p:cNvSpPr>
          <p:nvPr>
            <p:ph type="body" idx="8"/>
          </p:nvPr>
        </p:nvSpPr>
        <p:spPr>
          <a:xfrm>
            <a:off x="5612283" y="3298136"/>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3" name="Google Shape;523;p58"/>
          <p:cNvSpPr txBox="1">
            <a:spLocks noGrp="1"/>
          </p:cNvSpPr>
          <p:nvPr>
            <p:ph type="body" idx="9"/>
          </p:nvPr>
        </p:nvSpPr>
        <p:spPr>
          <a:xfrm>
            <a:off x="5606491" y="3532252"/>
            <a:ext cx="3046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4" name="Google Shape;524;p5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31_Custom Layout">
  <p:cSld name="31_Custom Layout">
    <p:spTree>
      <p:nvGrpSpPr>
        <p:cNvPr id="1" name="Shape 525"/>
        <p:cNvGrpSpPr/>
        <p:nvPr/>
      </p:nvGrpSpPr>
      <p:grpSpPr>
        <a:xfrm>
          <a:off x="0" y="0"/>
          <a:ext cx="0" cy="0"/>
          <a:chOff x="0" y="0"/>
          <a:chExt cx="0" cy="0"/>
        </a:xfrm>
      </p:grpSpPr>
      <p:sp>
        <p:nvSpPr>
          <p:cNvPr id="526" name="Google Shape;526;p59"/>
          <p:cNvSpPr txBox="1">
            <a:spLocks noGrp="1"/>
          </p:cNvSpPr>
          <p:nvPr>
            <p:ph type="body" idx="1"/>
          </p:nvPr>
        </p:nvSpPr>
        <p:spPr>
          <a:xfrm>
            <a:off x="697749" y="1781147"/>
            <a:ext cx="30576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7" name="Google Shape;527;p59"/>
          <p:cNvSpPr txBox="1">
            <a:spLocks noGrp="1"/>
          </p:cNvSpPr>
          <p:nvPr>
            <p:ph type="body" idx="2"/>
          </p:nvPr>
        </p:nvSpPr>
        <p:spPr>
          <a:xfrm>
            <a:off x="697748" y="2196646"/>
            <a:ext cx="2818500" cy="14706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28" name="Google Shape;528;p59"/>
          <p:cNvSpPr>
            <a:spLocks noGrp="1"/>
          </p:cNvSpPr>
          <p:nvPr>
            <p:ph type="pic" idx="3"/>
          </p:nvPr>
        </p:nvSpPr>
        <p:spPr>
          <a:xfrm>
            <a:off x="6451131" y="175500"/>
            <a:ext cx="2568000" cy="486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29" name="Google Shape;529;p59"/>
          <p:cNvSpPr>
            <a:spLocks noGrp="1"/>
          </p:cNvSpPr>
          <p:nvPr>
            <p:ph type="pic" idx="4"/>
          </p:nvPr>
        </p:nvSpPr>
        <p:spPr>
          <a:xfrm>
            <a:off x="3830088" y="175498"/>
            <a:ext cx="2568000" cy="2362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30" name="Google Shape;530;p59"/>
          <p:cNvSpPr>
            <a:spLocks noGrp="1"/>
          </p:cNvSpPr>
          <p:nvPr>
            <p:ph type="pic" idx="5"/>
          </p:nvPr>
        </p:nvSpPr>
        <p:spPr>
          <a:xfrm>
            <a:off x="3830088" y="2605499"/>
            <a:ext cx="2568000" cy="243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31" name="Google Shape;531;p5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34_Custom Layout">
  <p:cSld name="34_Custom Layout">
    <p:spTree>
      <p:nvGrpSpPr>
        <p:cNvPr id="1" name="Shape 532"/>
        <p:cNvGrpSpPr/>
        <p:nvPr/>
      </p:nvGrpSpPr>
      <p:grpSpPr>
        <a:xfrm>
          <a:off x="0" y="0"/>
          <a:ext cx="0" cy="0"/>
          <a:chOff x="0" y="0"/>
          <a:chExt cx="0" cy="0"/>
        </a:xfrm>
      </p:grpSpPr>
      <p:sp>
        <p:nvSpPr>
          <p:cNvPr id="533" name="Google Shape;533;p60"/>
          <p:cNvSpPr/>
          <p:nvPr/>
        </p:nvSpPr>
        <p:spPr>
          <a:xfrm>
            <a:off x="3994107" y="1185863"/>
            <a:ext cx="728700" cy="728700"/>
          </a:xfrm>
          <a:prstGeom prst="rect">
            <a:avLst/>
          </a:prstGeom>
          <a:solidFill>
            <a:srgbClr val="808080"/>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34" name="Google Shape;534;p60"/>
          <p:cNvSpPr/>
          <p:nvPr/>
        </p:nvSpPr>
        <p:spPr>
          <a:xfrm>
            <a:off x="3994107" y="1914525"/>
            <a:ext cx="728700" cy="728700"/>
          </a:xfrm>
          <a:prstGeom prst="rect">
            <a:avLst/>
          </a:prstGeom>
          <a:solidFill>
            <a:srgbClr val="A6A6A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35" name="Google Shape;535;p60"/>
          <p:cNvSpPr/>
          <p:nvPr/>
        </p:nvSpPr>
        <p:spPr>
          <a:xfrm>
            <a:off x="3994107" y="2643188"/>
            <a:ext cx="728700" cy="7287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36" name="Google Shape;536;p60"/>
          <p:cNvSpPr/>
          <p:nvPr/>
        </p:nvSpPr>
        <p:spPr>
          <a:xfrm>
            <a:off x="3994107" y="3371850"/>
            <a:ext cx="728700" cy="728700"/>
          </a:xfrm>
          <a:prstGeom prst="rect">
            <a:avLst/>
          </a:prstGeom>
          <a:solidFill>
            <a:srgbClr val="D9D9D9"/>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37" name="Google Shape;537;p60"/>
          <p:cNvSpPr>
            <a:spLocks noGrp="1"/>
          </p:cNvSpPr>
          <p:nvPr>
            <p:ph type="pic" idx="2"/>
          </p:nvPr>
        </p:nvSpPr>
        <p:spPr>
          <a:xfrm>
            <a:off x="224512" y="233795"/>
            <a:ext cx="4150800" cy="46758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38" name="Google Shape;538;p60"/>
          <p:cNvSpPr txBox="1">
            <a:spLocks noGrp="1"/>
          </p:cNvSpPr>
          <p:nvPr>
            <p:ph type="body" idx="1"/>
          </p:nvPr>
        </p:nvSpPr>
        <p:spPr>
          <a:xfrm>
            <a:off x="5250467" y="542783"/>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39" name="Google Shape;539;p60"/>
          <p:cNvSpPr txBox="1">
            <a:spLocks noGrp="1"/>
          </p:cNvSpPr>
          <p:nvPr>
            <p:ph type="body" idx="3"/>
          </p:nvPr>
        </p:nvSpPr>
        <p:spPr>
          <a:xfrm>
            <a:off x="5254201" y="776898"/>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0" name="Google Shape;540;p60"/>
          <p:cNvSpPr txBox="1">
            <a:spLocks noGrp="1"/>
          </p:cNvSpPr>
          <p:nvPr>
            <p:ph type="body" idx="4"/>
          </p:nvPr>
        </p:nvSpPr>
        <p:spPr>
          <a:xfrm>
            <a:off x="5250467" y="1617575"/>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1" name="Google Shape;541;p60"/>
          <p:cNvSpPr txBox="1">
            <a:spLocks noGrp="1"/>
          </p:cNvSpPr>
          <p:nvPr>
            <p:ph type="body" idx="5"/>
          </p:nvPr>
        </p:nvSpPr>
        <p:spPr>
          <a:xfrm>
            <a:off x="5254201" y="1851691"/>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2" name="Google Shape;542;p60"/>
          <p:cNvSpPr txBox="1">
            <a:spLocks noGrp="1"/>
          </p:cNvSpPr>
          <p:nvPr>
            <p:ph type="body" idx="6"/>
          </p:nvPr>
        </p:nvSpPr>
        <p:spPr>
          <a:xfrm>
            <a:off x="5250467" y="2692367"/>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3" name="Google Shape;543;p60"/>
          <p:cNvSpPr txBox="1">
            <a:spLocks noGrp="1"/>
          </p:cNvSpPr>
          <p:nvPr>
            <p:ph type="body" idx="7"/>
          </p:nvPr>
        </p:nvSpPr>
        <p:spPr>
          <a:xfrm>
            <a:off x="5254201" y="2926482"/>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4" name="Google Shape;544;p60"/>
          <p:cNvSpPr txBox="1">
            <a:spLocks noGrp="1"/>
          </p:cNvSpPr>
          <p:nvPr>
            <p:ph type="body" idx="8"/>
          </p:nvPr>
        </p:nvSpPr>
        <p:spPr>
          <a:xfrm>
            <a:off x="5250467" y="3767159"/>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5" name="Google Shape;545;p60"/>
          <p:cNvSpPr txBox="1">
            <a:spLocks noGrp="1"/>
          </p:cNvSpPr>
          <p:nvPr>
            <p:ph type="body" idx="9"/>
          </p:nvPr>
        </p:nvSpPr>
        <p:spPr>
          <a:xfrm>
            <a:off x="5254201" y="4001274"/>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46" name="Google Shape;546;p6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51_Custom Layout">
  <p:cSld name="51_Custom Layout">
    <p:spTree>
      <p:nvGrpSpPr>
        <p:cNvPr id="1" name="Shape 547"/>
        <p:cNvGrpSpPr/>
        <p:nvPr/>
      </p:nvGrpSpPr>
      <p:grpSpPr>
        <a:xfrm>
          <a:off x="0" y="0"/>
          <a:ext cx="0" cy="0"/>
          <a:chOff x="0" y="0"/>
          <a:chExt cx="0" cy="0"/>
        </a:xfrm>
      </p:grpSpPr>
      <p:sp>
        <p:nvSpPr>
          <p:cNvPr id="548" name="Google Shape;548;p61"/>
          <p:cNvSpPr/>
          <p:nvPr/>
        </p:nvSpPr>
        <p:spPr>
          <a:xfrm rot="5400000">
            <a:off x="8330561" y="34881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549" name="Google Shape;549;p61"/>
          <p:cNvSpPr>
            <a:spLocks noGrp="1"/>
          </p:cNvSpPr>
          <p:nvPr>
            <p:ph type="pic" idx="2"/>
          </p:nvPr>
        </p:nvSpPr>
        <p:spPr>
          <a:xfrm>
            <a:off x="267345" y="302217"/>
            <a:ext cx="2987400" cy="45564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50" name="Google Shape;550;p61"/>
          <p:cNvSpPr>
            <a:spLocks noGrp="1"/>
          </p:cNvSpPr>
          <p:nvPr>
            <p:ph type="pic" idx="3"/>
          </p:nvPr>
        </p:nvSpPr>
        <p:spPr>
          <a:xfrm>
            <a:off x="2404173" y="302217"/>
            <a:ext cx="2987400" cy="45564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51" name="Google Shape;551;p61"/>
          <p:cNvSpPr txBox="1">
            <a:spLocks noGrp="1"/>
          </p:cNvSpPr>
          <p:nvPr>
            <p:ph type="body" idx="1"/>
          </p:nvPr>
        </p:nvSpPr>
        <p:spPr>
          <a:xfrm>
            <a:off x="5553209" y="2070029"/>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2" name="Google Shape;552;p61"/>
          <p:cNvSpPr txBox="1">
            <a:spLocks noGrp="1"/>
          </p:cNvSpPr>
          <p:nvPr>
            <p:ph type="body" idx="4"/>
          </p:nvPr>
        </p:nvSpPr>
        <p:spPr>
          <a:xfrm>
            <a:off x="5760122" y="3585266"/>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3" name="Google Shape;553;p61"/>
          <p:cNvSpPr txBox="1">
            <a:spLocks noGrp="1"/>
          </p:cNvSpPr>
          <p:nvPr>
            <p:ph type="body" idx="5"/>
          </p:nvPr>
        </p:nvSpPr>
        <p:spPr>
          <a:xfrm>
            <a:off x="5470294" y="4136457"/>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4" name="Google Shape;554;p61"/>
          <p:cNvSpPr txBox="1">
            <a:spLocks noGrp="1"/>
          </p:cNvSpPr>
          <p:nvPr>
            <p:ph type="body" idx="6"/>
          </p:nvPr>
        </p:nvSpPr>
        <p:spPr>
          <a:xfrm>
            <a:off x="7323890" y="3584227"/>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5" name="Google Shape;555;p61"/>
          <p:cNvSpPr txBox="1">
            <a:spLocks noGrp="1"/>
          </p:cNvSpPr>
          <p:nvPr>
            <p:ph type="body" idx="7"/>
          </p:nvPr>
        </p:nvSpPr>
        <p:spPr>
          <a:xfrm>
            <a:off x="7034062" y="4135417"/>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6" name="Google Shape;556;p61"/>
          <p:cNvSpPr txBox="1">
            <a:spLocks noGrp="1"/>
          </p:cNvSpPr>
          <p:nvPr>
            <p:ph type="body" idx="8"/>
          </p:nvPr>
        </p:nvSpPr>
        <p:spPr>
          <a:xfrm>
            <a:off x="5535196" y="992941"/>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57" name="Google Shape;557;p6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56_Custom Layout">
  <p:cSld name="56_Custom Layout">
    <p:spTree>
      <p:nvGrpSpPr>
        <p:cNvPr id="1" name="Shape 558"/>
        <p:cNvGrpSpPr/>
        <p:nvPr/>
      </p:nvGrpSpPr>
      <p:grpSpPr>
        <a:xfrm>
          <a:off x="0" y="0"/>
          <a:ext cx="0" cy="0"/>
          <a:chOff x="0" y="0"/>
          <a:chExt cx="0" cy="0"/>
        </a:xfrm>
      </p:grpSpPr>
      <p:sp>
        <p:nvSpPr>
          <p:cNvPr id="559" name="Google Shape;559;p62"/>
          <p:cNvSpPr>
            <a:spLocks noGrp="1"/>
          </p:cNvSpPr>
          <p:nvPr>
            <p:ph type="pic" idx="2"/>
          </p:nvPr>
        </p:nvSpPr>
        <p:spPr>
          <a:xfrm>
            <a:off x="419878" y="363893"/>
            <a:ext cx="2407800" cy="4436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60" name="Google Shape;560;p62"/>
          <p:cNvSpPr>
            <a:spLocks noGrp="1"/>
          </p:cNvSpPr>
          <p:nvPr>
            <p:ph type="pic" idx="3"/>
          </p:nvPr>
        </p:nvSpPr>
        <p:spPr>
          <a:xfrm>
            <a:off x="6286500" y="363893"/>
            <a:ext cx="2407800" cy="2239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61" name="Google Shape;561;p62"/>
          <p:cNvSpPr>
            <a:spLocks noGrp="1"/>
          </p:cNvSpPr>
          <p:nvPr>
            <p:ph type="pic" idx="4"/>
          </p:nvPr>
        </p:nvSpPr>
        <p:spPr>
          <a:xfrm>
            <a:off x="6286499" y="2561254"/>
            <a:ext cx="2407800" cy="2239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62" name="Google Shape;562;p62"/>
          <p:cNvSpPr txBox="1">
            <a:spLocks noGrp="1"/>
          </p:cNvSpPr>
          <p:nvPr>
            <p:ph type="body" idx="1"/>
          </p:nvPr>
        </p:nvSpPr>
        <p:spPr>
          <a:xfrm>
            <a:off x="2978813" y="669988"/>
            <a:ext cx="31863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3" name="Google Shape;563;p62"/>
          <p:cNvSpPr txBox="1">
            <a:spLocks noGrp="1"/>
          </p:cNvSpPr>
          <p:nvPr>
            <p:ph type="body" idx="5"/>
          </p:nvPr>
        </p:nvSpPr>
        <p:spPr>
          <a:xfrm>
            <a:off x="3015288" y="1326088"/>
            <a:ext cx="2818500" cy="1076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4" name="Google Shape;564;p62"/>
          <p:cNvSpPr txBox="1">
            <a:spLocks noGrp="1"/>
          </p:cNvSpPr>
          <p:nvPr>
            <p:ph type="body" idx="6"/>
          </p:nvPr>
        </p:nvSpPr>
        <p:spPr>
          <a:xfrm>
            <a:off x="3015288" y="2488866"/>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5" name="Google Shape;565;p62"/>
          <p:cNvSpPr txBox="1">
            <a:spLocks noGrp="1"/>
          </p:cNvSpPr>
          <p:nvPr>
            <p:ph type="body" idx="7"/>
          </p:nvPr>
        </p:nvSpPr>
        <p:spPr>
          <a:xfrm>
            <a:off x="3047597" y="2722982"/>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6" name="Google Shape;566;p62"/>
          <p:cNvSpPr txBox="1">
            <a:spLocks noGrp="1"/>
          </p:cNvSpPr>
          <p:nvPr>
            <p:ph type="body" idx="8"/>
          </p:nvPr>
        </p:nvSpPr>
        <p:spPr>
          <a:xfrm>
            <a:off x="3015288" y="3557406"/>
            <a:ext cx="28947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7" name="Google Shape;567;p62"/>
          <p:cNvSpPr txBox="1">
            <a:spLocks noGrp="1"/>
          </p:cNvSpPr>
          <p:nvPr>
            <p:ph type="body" idx="9"/>
          </p:nvPr>
        </p:nvSpPr>
        <p:spPr>
          <a:xfrm>
            <a:off x="3047597" y="3791522"/>
            <a:ext cx="2524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68" name="Google Shape;568;p62"/>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35_Custom Layout">
  <p:cSld name="35_Custom Layout">
    <p:spTree>
      <p:nvGrpSpPr>
        <p:cNvPr id="1" name="Shape 569"/>
        <p:cNvGrpSpPr/>
        <p:nvPr/>
      </p:nvGrpSpPr>
      <p:grpSpPr>
        <a:xfrm>
          <a:off x="0" y="0"/>
          <a:ext cx="0" cy="0"/>
          <a:chOff x="0" y="0"/>
          <a:chExt cx="0" cy="0"/>
        </a:xfrm>
      </p:grpSpPr>
      <p:sp>
        <p:nvSpPr>
          <p:cNvPr id="570" name="Google Shape;570;p63"/>
          <p:cNvSpPr/>
          <p:nvPr/>
        </p:nvSpPr>
        <p:spPr>
          <a:xfrm>
            <a:off x="675218" y="2870621"/>
            <a:ext cx="2270400" cy="1143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71" name="Google Shape;571;p63"/>
          <p:cNvSpPr/>
          <p:nvPr/>
        </p:nvSpPr>
        <p:spPr>
          <a:xfrm>
            <a:off x="675218" y="2868986"/>
            <a:ext cx="1905600" cy="1143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r" rtl="0">
              <a:lnSpc>
                <a:spcPct val="90000"/>
              </a:lnSpc>
              <a:spcBef>
                <a:spcPts val="0"/>
              </a:spcBef>
              <a:spcAft>
                <a:spcPts val="0"/>
              </a:spcAft>
              <a:buClr>
                <a:srgbClr val="FFFFFF"/>
              </a:buClr>
              <a:buSzPts val="600"/>
              <a:buFont typeface="Open Sans Light"/>
              <a:buNone/>
            </a:pPr>
            <a:endParaRPr sz="600" b="0" i="0" u="none" strike="noStrike" cap="none" baseline="30000">
              <a:solidFill>
                <a:srgbClr val="FFFFFF"/>
              </a:solidFill>
              <a:latin typeface="Open Sans Light"/>
              <a:ea typeface="Open Sans Light"/>
              <a:cs typeface="Open Sans Light"/>
              <a:sym typeface="Open Sans Light"/>
            </a:endParaRPr>
          </a:p>
        </p:txBody>
      </p:sp>
      <p:sp>
        <p:nvSpPr>
          <p:cNvPr id="572" name="Google Shape;572;p63"/>
          <p:cNvSpPr txBox="1">
            <a:spLocks noGrp="1"/>
          </p:cNvSpPr>
          <p:nvPr>
            <p:ph type="body" idx="1"/>
          </p:nvPr>
        </p:nvSpPr>
        <p:spPr>
          <a:xfrm>
            <a:off x="675218" y="2839458"/>
            <a:ext cx="1905600" cy="173100"/>
          </a:xfrm>
          <a:prstGeom prst="rect">
            <a:avLst/>
          </a:prstGeom>
          <a:noFill/>
          <a:ln>
            <a:noFill/>
          </a:ln>
        </p:spPr>
        <p:txBody>
          <a:bodyPr spcFirstLastPara="1" wrap="square" lIns="34275" tIns="34275" rIns="34275" bIns="34275" anchor="ctr" anchorCtr="0"/>
          <a:lstStyle>
            <a:lvl1pPr marL="457200" lvl="0" indent="-228600" algn="r" rtl="0">
              <a:lnSpc>
                <a:spcPct val="100000"/>
              </a:lnSpc>
              <a:spcBef>
                <a:spcPts val="0"/>
              </a:spcBef>
              <a:spcAft>
                <a:spcPts val="0"/>
              </a:spcAft>
              <a:buClr>
                <a:srgbClr val="FFFFFF"/>
              </a:buClr>
              <a:buSzPts val="600"/>
              <a:buFont typeface="Open Sans"/>
              <a:buNone/>
              <a:defRPr sz="600">
                <a:solidFill>
                  <a:srgbClr val="FFFFFF"/>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73" name="Google Shape;573;p63"/>
          <p:cNvSpPr/>
          <p:nvPr/>
        </p:nvSpPr>
        <p:spPr>
          <a:xfrm>
            <a:off x="675217" y="3274027"/>
            <a:ext cx="2270400" cy="1143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74" name="Google Shape;574;p63"/>
          <p:cNvSpPr/>
          <p:nvPr/>
        </p:nvSpPr>
        <p:spPr>
          <a:xfrm>
            <a:off x="675218" y="3272392"/>
            <a:ext cx="1615800" cy="1143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r" rtl="0">
              <a:lnSpc>
                <a:spcPct val="90000"/>
              </a:lnSpc>
              <a:spcBef>
                <a:spcPts val="0"/>
              </a:spcBef>
              <a:spcAft>
                <a:spcPts val="0"/>
              </a:spcAft>
              <a:buClr>
                <a:srgbClr val="FFFFFF"/>
              </a:buClr>
              <a:buSzPts val="700"/>
              <a:buFont typeface="Open Sans Light"/>
              <a:buNone/>
            </a:pPr>
            <a:endParaRPr sz="700" b="0" i="0" u="none" strike="noStrike" cap="none" baseline="30000">
              <a:solidFill>
                <a:srgbClr val="FFFFFF"/>
              </a:solidFill>
              <a:latin typeface="Open Sans Light"/>
              <a:ea typeface="Open Sans Light"/>
              <a:cs typeface="Open Sans Light"/>
              <a:sym typeface="Open Sans Light"/>
            </a:endParaRPr>
          </a:p>
        </p:txBody>
      </p:sp>
      <p:sp>
        <p:nvSpPr>
          <p:cNvPr id="575" name="Google Shape;575;p63"/>
          <p:cNvSpPr txBox="1">
            <a:spLocks noGrp="1"/>
          </p:cNvSpPr>
          <p:nvPr>
            <p:ph type="body" idx="2"/>
          </p:nvPr>
        </p:nvSpPr>
        <p:spPr>
          <a:xfrm>
            <a:off x="675218" y="3233339"/>
            <a:ext cx="1615800" cy="192300"/>
          </a:xfrm>
          <a:prstGeom prst="rect">
            <a:avLst/>
          </a:prstGeom>
          <a:noFill/>
          <a:ln>
            <a:noFill/>
          </a:ln>
        </p:spPr>
        <p:txBody>
          <a:bodyPr spcFirstLastPara="1" wrap="square" lIns="34275" tIns="34275" rIns="34275" bIns="34275" anchor="ctr" anchorCtr="0"/>
          <a:lstStyle>
            <a:lvl1pPr marL="457200" lvl="0" indent="-228600" algn="r" rtl="0">
              <a:lnSpc>
                <a:spcPct val="100000"/>
              </a:lnSpc>
              <a:spcBef>
                <a:spcPts val="0"/>
              </a:spcBef>
              <a:spcAft>
                <a:spcPts val="0"/>
              </a:spcAft>
              <a:buClr>
                <a:srgbClr val="FFFFFF"/>
              </a:buClr>
              <a:buSzPts val="700"/>
              <a:buFont typeface="Open Sans"/>
              <a:buNone/>
              <a:defRPr sz="700">
                <a:solidFill>
                  <a:srgbClr val="FFFFFF"/>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76" name="Google Shape;576;p63"/>
          <p:cNvSpPr/>
          <p:nvPr/>
        </p:nvSpPr>
        <p:spPr>
          <a:xfrm>
            <a:off x="675217" y="3702585"/>
            <a:ext cx="2270400" cy="114300"/>
          </a:xfrm>
          <a:prstGeom prst="rect">
            <a:avLst/>
          </a:prstGeom>
          <a:solidFill>
            <a:srgbClr val="F2F2F2"/>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577" name="Google Shape;577;p63"/>
          <p:cNvSpPr/>
          <p:nvPr/>
        </p:nvSpPr>
        <p:spPr>
          <a:xfrm>
            <a:off x="675218" y="3702585"/>
            <a:ext cx="1777800" cy="112800"/>
          </a:xfrm>
          <a:prstGeom prst="rect">
            <a:avLst/>
          </a:prstGeom>
          <a:solidFill>
            <a:srgbClr val="757676">
              <a:alpha val="54900"/>
            </a:srgbClr>
          </a:solidFill>
          <a:ln>
            <a:noFill/>
          </a:ln>
        </p:spPr>
        <p:txBody>
          <a:bodyPr spcFirstLastPara="1" wrap="square" lIns="34275" tIns="34275" rIns="34275" bIns="34275" anchor="ctr" anchorCtr="0">
            <a:noAutofit/>
          </a:bodyPr>
          <a:lstStyle/>
          <a:p>
            <a:pPr marL="0" marR="0" lvl="0" indent="0" algn="r" rtl="0">
              <a:lnSpc>
                <a:spcPct val="90000"/>
              </a:lnSpc>
              <a:spcBef>
                <a:spcPts val="0"/>
              </a:spcBef>
              <a:spcAft>
                <a:spcPts val="0"/>
              </a:spcAft>
              <a:buClr>
                <a:srgbClr val="FFFFFF"/>
              </a:buClr>
              <a:buSzPts val="700"/>
              <a:buFont typeface="Open Sans Light"/>
              <a:buNone/>
            </a:pPr>
            <a:endParaRPr sz="700" b="0" i="0" u="none" strike="noStrike" cap="none" baseline="30000">
              <a:solidFill>
                <a:srgbClr val="FFFFFF"/>
              </a:solidFill>
              <a:latin typeface="Open Sans Light"/>
              <a:ea typeface="Open Sans Light"/>
              <a:cs typeface="Open Sans Light"/>
              <a:sym typeface="Open Sans Light"/>
            </a:endParaRPr>
          </a:p>
        </p:txBody>
      </p:sp>
      <p:sp>
        <p:nvSpPr>
          <p:cNvPr id="578" name="Google Shape;578;p63"/>
          <p:cNvSpPr txBox="1">
            <a:spLocks noGrp="1"/>
          </p:cNvSpPr>
          <p:nvPr>
            <p:ph type="body" idx="3"/>
          </p:nvPr>
        </p:nvSpPr>
        <p:spPr>
          <a:xfrm>
            <a:off x="675218" y="3662715"/>
            <a:ext cx="1777800" cy="192300"/>
          </a:xfrm>
          <a:prstGeom prst="rect">
            <a:avLst/>
          </a:prstGeom>
          <a:noFill/>
          <a:ln>
            <a:noFill/>
          </a:ln>
        </p:spPr>
        <p:txBody>
          <a:bodyPr spcFirstLastPara="1" wrap="square" lIns="34275" tIns="34275" rIns="34275" bIns="34275" anchor="ctr" anchorCtr="0"/>
          <a:lstStyle>
            <a:lvl1pPr marL="457200" lvl="0" indent="-228600" algn="r" rtl="0">
              <a:lnSpc>
                <a:spcPct val="100000"/>
              </a:lnSpc>
              <a:spcBef>
                <a:spcPts val="0"/>
              </a:spcBef>
              <a:spcAft>
                <a:spcPts val="0"/>
              </a:spcAft>
              <a:buClr>
                <a:srgbClr val="FFFFFF"/>
              </a:buClr>
              <a:buSzPts val="700"/>
              <a:buFont typeface="Open Sans"/>
              <a:buNone/>
              <a:defRPr sz="700">
                <a:solidFill>
                  <a:srgbClr val="FFFFFF"/>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79" name="Google Shape;579;p63"/>
          <p:cNvSpPr txBox="1">
            <a:spLocks noGrp="1"/>
          </p:cNvSpPr>
          <p:nvPr>
            <p:ph type="body" idx="4"/>
          </p:nvPr>
        </p:nvSpPr>
        <p:spPr>
          <a:xfrm>
            <a:off x="683066" y="2711507"/>
            <a:ext cx="365400" cy="1047900"/>
          </a:xfrm>
          <a:prstGeom prst="rect">
            <a:avLst/>
          </a:prstGeom>
          <a:noFill/>
          <a:ln>
            <a:noFill/>
          </a:ln>
        </p:spPr>
        <p:txBody>
          <a:bodyPr spcFirstLastPara="1" wrap="square" lIns="0" tIns="0" rIns="0" bIns="0"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80" name="Google Shape;580;p63"/>
          <p:cNvSpPr txBox="1">
            <a:spLocks noGrp="1"/>
          </p:cNvSpPr>
          <p:nvPr>
            <p:ph type="body" idx="5"/>
          </p:nvPr>
        </p:nvSpPr>
        <p:spPr>
          <a:xfrm>
            <a:off x="582283" y="1423186"/>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81" name="Google Shape;581;p63"/>
          <p:cNvSpPr txBox="1">
            <a:spLocks noGrp="1"/>
          </p:cNvSpPr>
          <p:nvPr>
            <p:ph type="body" idx="6"/>
          </p:nvPr>
        </p:nvSpPr>
        <p:spPr>
          <a:xfrm>
            <a:off x="582283" y="1858631"/>
            <a:ext cx="30468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82" name="Google Shape;582;p63"/>
          <p:cNvSpPr>
            <a:spLocks noGrp="1"/>
          </p:cNvSpPr>
          <p:nvPr>
            <p:ph type="pic" idx="7"/>
          </p:nvPr>
        </p:nvSpPr>
        <p:spPr>
          <a:xfrm>
            <a:off x="3597353" y="-1"/>
            <a:ext cx="2666400" cy="3230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83" name="Google Shape;583;p63"/>
          <p:cNvSpPr>
            <a:spLocks noGrp="1"/>
          </p:cNvSpPr>
          <p:nvPr>
            <p:ph type="pic" idx="8"/>
          </p:nvPr>
        </p:nvSpPr>
        <p:spPr>
          <a:xfrm>
            <a:off x="4930616" y="1615440"/>
            <a:ext cx="2666400" cy="3230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84" name="Google Shape;584;p63"/>
          <p:cNvSpPr>
            <a:spLocks noGrp="1"/>
          </p:cNvSpPr>
          <p:nvPr>
            <p:ph type="pic" idx="9"/>
          </p:nvPr>
        </p:nvSpPr>
        <p:spPr>
          <a:xfrm>
            <a:off x="6827995" y="982979"/>
            <a:ext cx="2666400" cy="3230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85" name="Google Shape;585;p6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36_Custom Layout">
  <p:cSld name="36_Custom Layout">
    <p:spTree>
      <p:nvGrpSpPr>
        <p:cNvPr id="1" name="Shape 586"/>
        <p:cNvGrpSpPr/>
        <p:nvPr/>
      </p:nvGrpSpPr>
      <p:grpSpPr>
        <a:xfrm>
          <a:off x="0" y="0"/>
          <a:ext cx="0" cy="0"/>
          <a:chOff x="0" y="0"/>
          <a:chExt cx="0" cy="0"/>
        </a:xfrm>
      </p:grpSpPr>
      <p:sp>
        <p:nvSpPr>
          <p:cNvPr id="587" name="Google Shape;587;p64"/>
          <p:cNvSpPr txBox="1">
            <a:spLocks noGrp="1"/>
          </p:cNvSpPr>
          <p:nvPr>
            <p:ph type="body" idx="1"/>
          </p:nvPr>
        </p:nvSpPr>
        <p:spPr>
          <a:xfrm>
            <a:off x="886787" y="1366158"/>
            <a:ext cx="7466100" cy="681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88" name="Google Shape;588;p64"/>
          <p:cNvSpPr>
            <a:spLocks noGrp="1"/>
          </p:cNvSpPr>
          <p:nvPr>
            <p:ph type="pic" idx="2"/>
          </p:nvPr>
        </p:nvSpPr>
        <p:spPr>
          <a:xfrm>
            <a:off x="114300" y="225742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89" name="Google Shape;589;p64"/>
          <p:cNvSpPr>
            <a:spLocks noGrp="1"/>
          </p:cNvSpPr>
          <p:nvPr>
            <p:ph type="pic" idx="3"/>
          </p:nvPr>
        </p:nvSpPr>
        <p:spPr>
          <a:xfrm>
            <a:off x="3128963" y="225742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90" name="Google Shape;590;p64"/>
          <p:cNvSpPr>
            <a:spLocks noGrp="1"/>
          </p:cNvSpPr>
          <p:nvPr>
            <p:ph type="pic" idx="4"/>
          </p:nvPr>
        </p:nvSpPr>
        <p:spPr>
          <a:xfrm>
            <a:off x="6143625" y="225742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91" name="Google Shape;591;p64"/>
          <p:cNvSpPr txBox="1">
            <a:spLocks noGrp="1"/>
          </p:cNvSpPr>
          <p:nvPr>
            <p:ph type="body" idx="5"/>
          </p:nvPr>
        </p:nvSpPr>
        <p:spPr>
          <a:xfrm>
            <a:off x="-1" y="348598"/>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92" name="Google Shape;592;p64"/>
          <p:cNvSpPr txBox="1">
            <a:spLocks noGrp="1"/>
          </p:cNvSpPr>
          <p:nvPr>
            <p:ph type="body" idx="6"/>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93" name="Google Shape;593;p6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58_Custom Layout">
  <p:cSld name="58_Custom Layout">
    <p:spTree>
      <p:nvGrpSpPr>
        <p:cNvPr id="1" name="Shape 91"/>
        <p:cNvGrpSpPr/>
        <p:nvPr/>
      </p:nvGrpSpPr>
      <p:grpSpPr>
        <a:xfrm>
          <a:off x="0" y="0"/>
          <a:ext cx="0" cy="0"/>
          <a:chOff x="0" y="0"/>
          <a:chExt cx="0" cy="0"/>
        </a:xfrm>
      </p:grpSpPr>
      <p:sp>
        <p:nvSpPr>
          <p:cNvPr id="92" name="Google Shape;92;p18"/>
          <p:cNvSpPr/>
          <p:nvPr/>
        </p:nvSpPr>
        <p:spPr>
          <a:xfrm>
            <a:off x="-1" y="0"/>
            <a:ext cx="29715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93" name="Google Shape;93;p18"/>
          <p:cNvSpPr/>
          <p:nvPr/>
        </p:nvSpPr>
        <p:spPr>
          <a:xfrm>
            <a:off x="517184" y="1504725"/>
            <a:ext cx="1983900" cy="22656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3800"/>
              <a:buFont typeface="Montserrat SemiBold"/>
              <a:buNone/>
            </a:pPr>
            <a:endParaRPr sz="3800" b="1" i="0" u="none" strike="noStrike" cap="none" baseline="30000">
              <a:solidFill>
                <a:srgbClr val="FFFFFF"/>
              </a:solidFill>
              <a:latin typeface="Montserrat SemiBold"/>
              <a:ea typeface="Montserrat SemiBold"/>
              <a:cs typeface="Montserrat SemiBold"/>
              <a:sym typeface="Montserrat SemiBold"/>
            </a:endParaRPr>
          </a:p>
        </p:txBody>
      </p:sp>
      <p:sp>
        <p:nvSpPr>
          <p:cNvPr id="94" name="Google Shape;94;p18"/>
          <p:cNvSpPr txBox="1">
            <a:spLocks noGrp="1"/>
          </p:cNvSpPr>
          <p:nvPr>
            <p:ph type="body" idx="1"/>
          </p:nvPr>
        </p:nvSpPr>
        <p:spPr>
          <a:xfrm>
            <a:off x="517184" y="2051256"/>
            <a:ext cx="1983900" cy="1172400"/>
          </a:xfrm>
          <a:prstGeom prst="rect">
            <a:avLst/>
          </a:prstGeom>
          <a:no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95" name="Google Shape;95;p1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37_Custom Layout">
  <p:cSld name="37_Custom Layout">
    <p:spTree>
      <p:nvGrpSpPr>
        <p:cNvPr id="1" name="Shape 594"/>
        <p:cNvGrpSpPr/>
        <p:nvPr/>
      </p:nvGrpSpPr>
      <p:grpSpPr>
        <a:xfrm>
          <a:off x="0" y="0"/>
          <a:ext cx="0" cy="0"/>
          <a:chOff x="0" y="0"/>
          <a:chExt cx="0" cy="0"/>
        </a:xfrm>
      </p:grpSpPr>
      <p:sp>
        <p:nvSpPr>
          <p:cNvPr id="595" name="Google Shape;595;p65"/>
          <p:cNvSpPr txBox="1">
            <a:spLocks noGrp="1"/>
          </p:cNvSpPr>
          <p:nvPr>
            <p:ph type="body" idx="1"/>
          </p:nvPr>
        </p:nvSpPr>
        <p:spPr>
          <a:xfrm>
            <a:off x="-1" y="3284979"/>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96" name="Google Shape;596;p65"/>
          <p:cNvSpPr txBox="1">
            <a:spLocks noGrp="1"/>
          </p:cNvSpPr>
          <p:nvPr>
            <p:ph type="body" idx="2"/>
          </p:nvPr>
        </p:nvSpPr>
        <p:spPr>
          <a:xfrm>
            <a:off x="886787" y="4171270"/>
            <a:ext cx="7466100" cy="681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597" name="Google Shape;597;p65"/>
          <p:cNvSpPr>
            <a:spLocks noGrp="1"/>
          </p:cNvSpPr>
          <p:nvPr>
            <p:ph type="pic" idx="3"/>
          </p:nvPr>
        </p:nvSpPr>
        <p:spPr>
          <a:xfrm>
            <a:off x="114300" y="14287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98" name="Google Shape;598;p65"/>
          <p:cNvSpPr>
            <a:spLocks noGrp="1"/>
          </p:cNvSpPr>
          <p:nvPr>
            <p:ph type="pic" idx="4"/>
          </p:nvPr>
        </p:nvSpPr>
        <p:spPr>
          <a:xfrm>
            <a:off x="3128963" y="14287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99" name="Google Shape;599;p65"/>
          <p:cNvSpPr>
            <a:spLocks noGrp="1"/>
          </p:cNvSpPr>
          <p:nvPr>
            <p:ph type="pic" idx="5"/>
          </p:nvPr>
        </p:nvSpPr>
        <p:spPr>
          <a:xfrm>
            <a:off x="6143625" y="142875"/>
            <a:ext cx="2889000" cy="2757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00" name="Google Shape;600;p65"/>
          <p:cNvSpPr txBox="1">
            <a:spLocks noGrp="1"/>
          </p:cNvSpPr>
          <p:nvPr>
            <p:ph type="body" idx="6"/>
          </p:nvPr>
        </p:nvSpPr>
        <p:spPr>
          <a:xfrm>
            <a:off x="-136" y="3749083"/>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01" name="Google Shape;601;p6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602"/>
        <p:cNvGrpSpPr/>
        <p:nvPr/>
      </p:nvGrpSpPr>
      <p:grpSpPr>
        <a:xfrm>
          <a:off x="0" y="0"/>
          <a:ext cx="0" cy="0"/>
          <a:chOff x="0" y="0"/>
          <a:chExt cx="0" cy="0"/>
        </a:xfrm>
      </p:grpSpPr>
      <p:sp>
        <p:nvSpPr>
          <p:cNvPr id="603" name="Google Shape;603;p66"/>
          <p:cNvSpPr txBox="1">
            <a:spLocks noGrp="1"/>
          </p:cNvSpPr>
          <p:nvPr>
            <p:ph type="body" idx="1"/>
          </p:nvPr>
        </p:nvSpPr>
        <p:spPr>
          <a:xfrm>
            <a:off x="639674" y="2959961"/>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04" name="Google Shape;604;p66"/>
          <p:cNvSpPr txBox="1">
            <a:spLocks noGrp="1"/>
          </p:cNvSpPr>
          <p:nvPr>
            <p:ph type="body" idx="2"/>
          </p:nvPr>
        </p:nvSpPr>
        <p:spPr>
          <a:xfrm>
            <a:off x="639674" y="3414928"/>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05" name="Google Shape;605;p66"/>
          <p:cNvSpPr txBox="1">
            <a:spLocks noGrp="1"/>
          </p:cNvSpPr>
          <p:nvPr>
            <p:ph type="body" idx="3"/>
          </p:nvPr>
        </p:nvSpPr>
        <p:spPr>
          <a:xfrm>
            <a:off x="639672" y="3172554"/>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06" name="Google Shape;606;p66"/>
          <p:cNvSpPr>
            <a:spLocks noGrp="1"/>
          </p:cNvSpPr>
          <p:nvPr>
            <p:ph type="pic" idx="4"/>
          </p:nvPr>
        </p:nvSpPr>
        <p:spPr>
          <a:xfrm>
            <a:off x="683315" y="1149107"/>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07" name="Google Shape;607;p66"/>
          <p:cNvSpPr>
            <a:spLocks noGrp="1"/>
          </p:cNvSpPr>
          <p:nvPr>
            <p:ph type="pic" idx="5"/>
          </p:nvPr>
        </p:nvSpPr>
        <p:spPr>
          <a:xfrm>
            <a:off x="2754653" y="1149107"/>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08" name="Google Shape;608;p66"/>
          <p:cNvSpPr>
            <a:spLocks noGrp="1"/>
          </p:cNvSpPr>
          <p:nvPr>
            <p:ph type="pic" idx="6"/>
          </p:nvPr>
        </p:nvSpPr>
        <p:spPr>
          <a:xfrm>
            <a:off x="4825992" y="1149107"/>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09" name="Google Shape;609;p66"/>
          <p:cNvSpPr>
            <a:spLocks noGrp="1"/>
          </p:cNvSpPr>
          <p:nvPr>
            <p:ph type="pic" idx="7"/>
          </p:nvPr>
        </p:nvSpPr>
        <p:spPr>
          <a:xfrm>
            <a:off x="6897330" y="1149107"/>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10" name="Google Shape;610;p66"/>
          <p:cNvSpPr txBox="1">
            <a:spLocks noGrp="1"/>
          </p:cNvSpPr>
          <p:nvPr>
            <p:ph type="body" idx="8"/>
          </p:nvPr>
        </p:nvSpPr>
        <p:spPr>
          <a:xfrm>
            <a:off x="2698543" y="2959961"/>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1" name="Google Shape;611;p66"/>
          <p:cNvSpPr txBox="1">
            <a:spLocks noGrp="1"/>
          </p:cNvSpPr>
          <p:nvPr>
            <p:ph type="body" idx="9"/>
          </p:nvPr>
        </p:nvSpPr>
        <p:spPr>
          <a:xfrm>
            <a:off x="2698543" y="3414928"/>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2" name="Google Shape;612;p66"/>
          <p:cNvSpPr txBox="1">
            <a:spLocks noGrp="1"/>
          </p:cNvSpPr>
          <p:nvPr>
            <p:ph type="body" idx="13"/>
          </p:nvPr>
        </p:nvSpPr>
        <p:spPr>
          <a:xfrm>
            <a:off x="2698541" y="3172554"/>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3" name="Google Shape;613;p66"/>
          <p:cNvSpPr txBox="1">
            <a:spLocks noGrp="1"/>
          </p:cNvSpPr>
          <p:nvPr>
            <p:ph type="body" idx="14"/>
          </p:nvPr>
        </p:nvSpPr>
        <p:spPr>
          <a:xfrm>
            <a:off x="4774646" y="2959961"/>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4" name="Google Shape;614;p66"/>
          <p:cNvSpPr txBox="1">
            <a:spLocks noGrp="1"/>
          </p:cNvSpPr>
          <p:nvPr>
            <p:ph type="body" idx="15"/>
          </p:nvPr>
        </p:nvSpPr>
        <p:spPr>
          <a:xfrm>
            <a:off x="4774646" y="3414928"/>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5" name="Google Shape;615;p66"/>
          <p:cNvSpPr txBox="1">
            <a:spLocks noGrp="1"/>
          </p:cNvSpPr>
          <p:nvPr>
            <p:ph type="body" idx="16"/>
          </p:nvPr>
        </p:nvSpPr>
        <p:spPr>
          <a:xfrm>
            <a:off x="4774646" y="3172554"/>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6" name="Google Shape;616;p66"/>
          <p:cNvSpPr txBox="1">
            <a:spLocks noGrp="1"/>
          </p:cNvSpPr>
          <p:nvPr>
            <p:ph type="body" idx="17"/>
          </p:nvPr>
        </p:nvSpPr>
        <p:spPr>
          <a:xfrm>
            <a:off x="6834986" y="2959961"/>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7" name="Google Shape;617;p66"/>
          <p:cNvSpPr txBox="1">
            <a:spLocks noGrp="1"/>
          </p:cNvSpPr>
          <p:nvPr>
            <p:ph type="body" idx="18"/>
          </p:nvPr>
        </p:nvSpPr>
        <p:spPr>
          <a:xfrm>
            <a:off x="6834986" y="3414928"/>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8" name="Google Shape;618;p66"/>
          <p:cNvSpPr txBox="1">
            <a:spLocks noGrp="1"/>
          </p:cNvSpPr>
          <p:nvPr>
            <p:ph type="body" idx="19"/>
          </p:nvPr>
        </p:nvSpPr>
        <p:spPr>
          <a:xfrm>
            <a:off x="6834986" y="3172554"/>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19" name="Google Shape;619;p6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9_Custom Layout">
  <p:cSld name="9_Custom Layout">
    <p:spTree>
      <p:nvGrpSpPr>
        <p:cNvPr id="1" name="Shape 620"/>
        <p:cNvGrpSpPr/>
        <p:nvPr/>
      </p:nvGrpSpPr>
      <p:grpSpPr>
        <a:xfrm>
          <a:off x="0" y="0"/>
          <a:ext cx="0" cy="0"/>
          <a:chOff x="0" y="0"/>
          <a:chExt cx="0" cy="0"/>
        </a:xfrm>
      </p:grpSpPr>
      <p:sp>
        <p:nvSpPr>
          <p:cNvPr id="621" name="Google Shape;621;p67"/>
          <p:cNvSpPr>
            <a:spLocks noGrp="1"/>
          </p:cNvSpPr>
          <p:nvPr>
            <p:ph type="pic" idx="2"/>
          </p:nvPr>
        </p:nvSpPr>
        <p:spPr>
          <a:xfrm>
            <a:off x="601594" y="976125"/>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22" name="Google Shape;622;p67"/>
          <p:cNvSpPr>
            <a:spLocks noGrp="1"/>
          </p:cNvSpPr>
          <p:nvPr>
            <p:ph type="pic" idx="3"/>
          </p:nvPr>
        </p:nvSpPr>
        <p:spPr>
          <a:xfrm>
            <a:off x="2385011" y="976125"/>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23" name="Google Shape;623;p67"/>
          <p:cNvSpPr>
            <a:spLocks noGrp="1"/>
          </p:cNvSpPr>
          <p:nvPr>
            <p:ph type="pic" idx="4"/>
          </p:nvPr>
        </p:nvSpPr>
        <p:spPr>
          <a:xfrm>
            <a:off x="616296" y="2742932"/>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24" name="Google Shape;624;p67"/>
          <p:cNvSpPr>
            <a:spLocks noGrp="1"/>
          </p:cNvSpPr>
          <p:nvPr>
            <p:ph type="pic" idx="5"/>
          </p:nvPr>
        </p:nvSpPr>
        <p:spPr>
          <a:xfrm>
            <a:off x="2375495" y="2742932"/>
            <a:ext cx="1431000" cy="1431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25" name="Google Shape;625;p67"/>
          <p:cNvSpPr txBox="1">
            <a:spLocks noGrp="1"/>
          </p:cNvSpPr>
          <p:nvPr>
            <p:ph type="body" idx="1"/>
          </p:nvPr>
        </p:nvSpPr>
        <p:spPr>
          <a:xfrm flipH="1">
            <a:off x="1747574" y="2110125"/>
            <a:ext cx="297000" cy="297000"/>
          </a:xfrm>
          <a:prstGeom prst="rect">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26" name="Google Shape;626;p67"/>
          <p:cNvSpPr txBox="1">
            <a:spLocks noGrp="1"/>
          </p:cNvSpPr>
          <p:nvPr>
            <p:ph type="body" idx="6"/>
          </p:nvPr>
        </p:nvSpPr>
        <p:spPr>
          <a:xfrm flipH="1">
            <a:off x="3519011" y="2110125"/>
            <a:ext cx="297000" cy="297000"/>
          </a:xfrm>
          <a:prstGeom prst="rect">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27" name="Google Shape;627;p67"/>
          <p:cNvSpPr txBox="1">
            <a:spLocks noGrp="1"/>
          </p:cNvSpPr>
          <p:nvPr>
            <p:ph type="body" idx="7"/>
          </p:nvPr>
        </p:nvSpPr>
        <p:spPr>
          <a:xfrm flipH="1">
            <a:off x="1747574" y="3876932"/>
            <a:ext cx="297000" cy="297000"/>
          </a:xfrm>
          <a:prstGeom prst="rect">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28" name="Google Shape;628;p67"/>
          <p:cNvSpPr txBox="1">
            <a:spLocks noGrp="1"/>
          </p:cNvSpPr>
          <p:nvPr>
            <p:ph type="body" idx="8"/>
          </p:nvPr>
        </p:nvSpPr>
        <p:spPr>
          <a:xfrm flipH="1">
            <a:off x="3519011" y="3876932"/>
            <a:ext cx="297000" cy="297000"/>
          </a:xfrm>
          <a:prstGeom prst="rect">
            <a:avLst/>
          </a:prstGeom>
          <a:solidFill>
            <a:srgbClr val="F3CD17"/>
          </a:solid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29" name="Google Shape;629;p67"/>
          <p:cNvSpPr txBox="1">
            <a:spLocks noGrp="1"/>
          </p:cNvSpPr>
          <p:nvPr>
            <p:ph type="body" idx="9"/>
          </p:nvPr>
        </p:nvSpPr>
        <p:spPr>
          <a:xfrm>
            <a:off x="4729535" y="976125"/>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0" name="Google Shape;630;p67"/>
          <p:cNvSpPr txBox="1">
            <a:spLocks noGrp="1"/>
          </p:cNvSpPr>
          <p:nvPr>
            <p:ph type="body" idx="13"/>
          </p:nvPr>
        </p:nvSpPr>
        <p:spPr>
          <a:xfrm>
            <a:off x="4729535" y="1431092"/>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1" name="Google Shape;631;p67"/>
          <p:cNvSpPr txBox="1">
            <a:spLocks noGrp="1"/>
          </p:cNvSpPr>
          <p:nvPr>
            <p:ph type="body" idx="14"/>
          </p:nvPr>
        </p:nvSpPr>
        <p:spPr>
          <a:xfrm>
            <a:off x="4729535" y="1188719"/>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2" name="Google Shape;632;p67"/>
          <p:cNvSpPr txBox="1">
            <a:spLocks noGrp="1"/>
          </p:cNvSpPr>
          <p:nvPr>
            <p:ph type="body" idx="15"/>
          </p:nvPr>
        </p:nvSpPr>
        <p:spPr>
          <a:xfrm>
            <a:off x="6836812" y="976125"/>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3" name="Google Shape;633;p67"/>
          <p:cNvSpPr txBox="1">
            <a:spLocks noGrp="1"/>
          </p:cNvSpPr>
          <p:nvPr>
            <p:ph type="body" idx="16"/>
          </p:nvPr>
        </p:nvSpPr>
        <p:spPr>
          <a:xfrm>
            <a:off x="6836812" y="1431092"/>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4" name="Google Shape;634;p67"/>
          <p:cNvSpPr txBox="1">
            <a:spLocks noGrp="1"/>
          </p:cNvSpPr>
          <p:nvPr>
            <p:ph type="body" idx="17"/>
          </p:nvPr>
        </p:nvSpPr>
        <p:spPr>
          <a:xfrm>
            <a:off x="6836811" y="1188719"/>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5" name="Google Shape;635;p67"/>
          <p:cNvSpPr txBox="1">
            <a:spLocks noGrp="1"/>
          </p:cNvSpPr>
          <p:nvPr>
            <p:ph type="body" idx="18"/>
          </p:nvPr>
        </p:nvSpPr>
        <p:spPr>
          <a:xfrm>
            <a:off x="4729535" y="2752702"/>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6" name="Google Shape;636;p67"/>
          <p:cNvSpPr txBox="1">
            <a:spLocks noGrp="1"/>
          </p:cNvSpPr>
          <p:nvPr>
            <p:ph type="body" idx="19"/>
          </p:nvPr>
        </p:nvSpPr>
        <p:spPr>
          <a:xfrm>
            <a:off x="4729535" y="3207669"/>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7" name="Google Shape;637;p67"/>
          <p:cNvSpPr txBox="1">
            <a:spLocks noGrp="1"/>
          </p:cNvSpPr>
          <p:nvPr>
            <p:ph type="body" idx="20"/>
          </p:nvPr>
        </p:nvSpPr>
        <p:spPr>
          <a:xfrm>
            <a:off x="4729535" y="2965296"/>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8" name="Google Shape;638;p67"/>
          <p:cNvSpPr txBox="1">
            <a:spLocks noGrp="1"/>
          </p:cNvSpPr>
          <p:nvPr>
            <p:ph type="body" idx="21"/>
          </p:nvPr>
        </p:nvSpPr>
        <p:spPr>
          <a:xfrm>
            <a:off x="6836812" y="2752702"/>
            <a:ext cx="1482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39" name="Google Shape;639;p67"/>
          <p:cNvSpPr txBox="1">
            <a:spLocks noGrp="1"/>
          </p:cNvSpPr>
          <p:nvPr>
            <p:ph type="body" idx="22"/>
          </p:nvPr>
        </p:nvSpPr>
        <p:spPr>
          <a:xfrm>
            <a:off x="6836812" y="3207669"/>
            <a:ext cx="17904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40" name="Google Shape;640;p67"/>
          <p:cNvSpPr txBox="1">
            <a:spLocks noGrp="1"/>
          </p:cNvSpPr>
          <p:nvPr>
            <p:ph type="body" idx="23"/>
          </p:nvPr>
        </p:nvSpPr>
        <p:spPr>
          <a:xfrm>
            <a:off x="6836811" y="2965296"/>
            <a:ext cx="19227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Montserrat SemiBold"/>
              <a:buNone/>
              <a:defRPr sz="1000">
                <a:solidFill>
                  <a:srgbClr val="595959"/>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41" name="Google Shape;641;p6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11_Custom Layout">
  <p:cSld name="11_Custom Layout">
    <p:spTree>
      <p:nvGrpSpPr>
        <p:cNvPr id="1" name="Shape 642"/>
        <p:cNvGrpSpPr/>
        <p:nvPr/>
      </p:nvGrpSpPr>
      <p:grpSpPr>
        <a:xfrm>
          <a:off x="0" y="0"/>
          <a:ext cx="0" cy="0"/>
          <a:chOff x="0" y="0"/>
          <a:chExt cx="0" cy="0"/>
        </a:xfrm>
      </p:grpSpPr>
      <p:sp>
        <p:nvSpPr>
          <p:cNvPr id="643" name="Google Shape;643;p68"/>
          <p:cNvSpPr/>
          <p:nvPr/>
        </p:nvSpPr>
        <p:spPr>
          <a:xfrm>
            <a:off x="3733801" y="0"/>
            <a:ext cx="26670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44" name="Google Shape;644;p68"/>
          <p:cNvSpPr txBox="1">
            <a:spLocks noGrp="1"/>
          </p:cNvSpPr>
          <p:nvPr>
            <p:ph type="body" idx="1"/>
          </p:nvPr>
        </p:nvSpPr>
        <p:spPr>
          <a:xfrm>
            <a:off x="3886199" y="2374606"/>
            <a:ext cx="2362200" cy="18651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45" name="Google Shape;645;p68"/>
          <p:cNvSpPr txBox="1">
            <a:spLocks noGrp="1"/>
          </p:cNvSpPr>
          <p:nvPr>
            <p:ph type="body" idx="2"/>
          </p:nvPr>
        </p:nvSpPr>
        <p:spPr>
          <a:xfrm>
            <a:off x="3886199" y="2048525"/>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46" name="Google Shape;646;p68"/>
          <p:cNvSpPr>
            <a:spLocks noGrp="1"/>
          </p:cNvSpPr>
          <p:nvPr>
            <p:ph type="pic" idx="3"/>
          </p:nvPr>
        </p:nvSpPr>
        <p:spPr>
          <a:xfrm>
            <a:off x="6248400" y="1"/>
            <a:ext cx="2895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pic>
        <p:nvPicPr>
          <p:cNvPr id="647" name="Google Shape;647;p68" descr="Picture 7"/>
          <p:cNvPicPr preferRelativeResize="0"/>
          <p:nvPr/>
        </p:nvPicPr>
        <p:blipFill rotWithShape="1">
          <a:blip r:embed="rId2">
            <a:alphaModFix/>
          </a:blip>
          <a:srcRect/>
          <a:stretch/>
        </p:blipFill>
        <p:spPr>
          <a:xfrm>
            <a:off x="424379" y="4550191"/>
            <a:ext cx="1198305" cy="173755"/>
          </a:xfrm>
          <a:prstGeom prst="rect">
            <a:avLst/>
          </a:prstGeom>
          <a:noFill/>
          <a:ln>
            <a:noFill/>
          </a:ln>
        </p:spPr>
      </p:pic>
      <p:sp>
        <p:nvSpPr>
          <p:cNvPr id="648" name="Google Shape;648;p68"/>
          <p:cNvSpPr txBox="1">
            <a:spLocks noGrp="1"/>
          </p:cNvSpPr>
          <p:nvPr>
            <p:ph type="body" idx="4"/>
          </p:nvPr>
        </p:nvSpPr>
        <p:spPr>
          <a:xfrm>
            <a:off x="359988" y="1413050"/>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49" name="Google Shape;649;p6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12_Custom Layout">
  <p:cSld name="12_Custom Layout">
    <p:spTree>
      <p:nvGrpSpPr>
        <p:cNvPr id="1" name="Shape 650"/>
        <p:cNvGrpSpPr/>
        <p:nvPr/>
      </p:nvGrpSpPr>
      <p:grpSpPr>
        <a:xfrm>
          <a:off x="0" y="0"/>
          <a:ext cx="0" cy="0"/>
          <a:chOff x="0" y="0"/>
          <a:chExt cx="0" cy="0"/>
        </a:xfrm>
      </p:grpSpPr>
      <p:sp>
        <p:nvSpPr>
          <p:cNvPr id="651" name="Google Shape;651;p69"/>
          <p:cNvSpPr/>
          <p:nvPr/>
        </p:nvSpPr>
        <p:spPr>
          <a:xfrm>
            <a:off x="2895600" y="1"/>
            <a:ext cx="26670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52" name="Google Shape;652;p69"/>
          <p:cNvSpPr txBox="1">
            <a:spLocks noGrp="1"/>
          </p:cNvSpPr>
          <p:nvPr>
            <p:ph type="body" idx="1"/>
          </p:nvPr>
        </p:nvSpPr>
        <p:spPr>
          <a:xfrm>
            <a:off x="3047999" y="1912601"/>
            <a:ext cx="2362200" cy="18651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3" name="Google Shape;653;p69"/>
          <p:cNvSpPr txBox="1">
            <a:spLocks noGrp="1"/>
          </p:cNvSpPr>
          <p:nvPr>
            <p:ph type="body" idx="2"/>
          </p:nvPr>
        </p:nvSpPr>
        <p:spPr>
          <a:xfrm>
            <a:off x="5883141" y="1221385"/>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4" name="Google Shape;654;p69"/>
          <p:cNvSpPr txBox="1">
            <a:spLocks noGrp="1"/>
          </p:cNvSpPr>
          <p:nvPr>
            <p:ph type="body" idx="3"/>
          </p:nvPr>
        </p:nvSpPr>
        <p:spPr>
          <a:xfrm>
            <a:off x="5915449" y="1455501"/>
            <a:ext cx="2909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5" name="Google Shape;655;p69"/>
          <p:cNvSpPr txBox="1">
            <a:spLocks noGrp="1"/>
          </p:cNvSpPr>
          <p:nvPr>
            <p:ph type="body" idx="4"/>
          </p:nvPr>
        </p:nvSpPr>
        <p:spPr>
          <a:xfrm>
            <a:off x="3047999" y="1535495"/>
            <a:ext cx="22662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6" name="Google Shape;656;p69"/>
          <p:cNvSpPr>
            <a:spLocks noGrp="1"/>
          </p:cNvSpPr>
          <p:nvPr>
            <p:ph type="pic" idx="5"/>
          </p:nvPr>
        </p:nvSpPr>
        <p:spPr>
          <a:xfrm>
            <a:off x="0" y="1"/>
            <a:ext cx="2895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57" name="Google Shape;657;p69"/>
          <p:cNvSpPr txBox="1">
            <a:spLocks noGrp="1"/>
          </p:cNvSpPr>
          <p:nvPr>
            <p:ph type="body" idx="6"/>
          </p:nvPr>
        </p:nvSpPr>
        <p:spPr>
          <a:xfrm>
            <a:off x="5883141" y="2216097"/>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8" name="Google Shape;658;p69"/>
          <p:cNvSpPr txBox="1">
            <a:spLocks noGrp="1"/>
          </p:cNvSpPr>
          <p:nvPr>
            <p:ph type="body" idx="7"/>
          </p:nvPr>
        </p:nvSpPr>
        <p:spPr>
          <a:xfrm>
            <a:off x="5915449" y="2450213"/>
            <a:ext cx="2909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59" name="Google Shape;659;p69"/>
          <p:cNvSpPr txBox="1">
            <a:spLocks noGrp="1"/>
          </p:cNvSpPr>
          <p:nvPr>
            <p:ph type="body" idx="8"/>
          </p:nvPr>
        </p:nvSpPr>
        <p:spPr>
          <a:xfrm>
            <a:off x="5883141" y="3210810"/>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0" name="Google Shape;660;p69"/>
          <p:cNvSpPr txBox="1">
            <a:spLocks noGrp="1"/>
          </p:cNvSpPr>
          <p:nvPr>
            <p:ph type="body" idx="9"/>
          </p:nvPr>
        </p:nvSpPr>
        <p:spPr>
          <a:xfrm>
            <a:off x="5915449" y="3444925"/>
            <a:ext cx="2909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1" name="Google Shape;661;p6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46_Custom Layout">
  <p:cSld name="46_Custom Layout">
    <p:spTree>
      <p:nvGrpSpPr>
        <p:cNvPr id="1" name="Shape 662"/>
        <p:cNvGrpSpPr/>
        <p:nvPr/>
      </p:nvGrpSpPr>
      <p:grpSpPr>
        <a:xfrm>
          <a:off x="0" y="0"/>
          <a:ext cx="0" cy="0"/>
          <a:chOff x="0" y="0"/>
          <a:chExt cx="0" cy="0"/>
        </a:xfrm>
      </p:grpSpPr>
      <p:sp>
        <p:nvSpPr>
          <p:cNvPr id="663" name="Google Shape;663;p70"/>
          <p:cNvSpPr/>
          <p:nvPr/>
        </p:nvSpPr>
        <p:spPr>
          <a:xfrm rot="2702877">
            <a:off x="3677008" y="1219803"/>
            <a:ext cx="2327110" cy="2327110"/>
          </a:xfrm>
          <a:custGeom>
            <a:avLst/>
            <a:gdLst/>
            <a:ahLst/>
            <a:cxnLst/>
            <a:rect l="l" t="t" r="r" b="b"/>
            <a:pathLst>
              <a:path w="21600" h="21600" extrusionOk="0">
                <a:moveTo>
                  <a:pt x="0" y="21600"/>
                </a:moveTo>
                <a:lnTo>
                  <a:pt x="21600" y="21600"/>
                </a:lnTo>
                <a:lnTo>
                  <a:pt x="0" y="0"/>
                </a:lnTo>
                <a:close/>
              </a:path>
            </a:pathLst>
          </a:custGeom>
          <a:noFill/>
          <a:ln w="12700" cap="flat" cmpd="sng">
            <a:solidFill>
              <a:srgbClr val="F2F2F2"/>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64" name="Google Shape;664;p70"/>
          <p:cNvSpPr/>
          <p:nvPr/>
        </p:nvSpPr>
        <p:spPr>
          <a:xfrm rot="2702841">
            <a:off x="3411391" y="520651"/>
            <a:ext cx="3788442" cy="3788442"/>
          </a:xfrm>
          <a:custGeom>
            <a:avLst/>
            <a:gdLst/>
            <a:ahLst/>
            <a:cxnLst/>
            <a:rect l="l" t="t" r="r" b="b"/>
            <a:pathLst>
              <a:path w="21600" h="21600" extrusionOk="0">
                <a:moveTo>
                  <a:pt x="0" y="21600"/>
                </a:moveTo>
                <a:lnTo>
                  <a:pt x="21600" y="21600"/>
                </a:lnTo>
                <a:lnTo>
                  <a:pt x="0" y="0"/>
                </a:lnTo>
                <a:close/>
              </a:path>
            </a:pathLst>
          </a:custGeom>
          <a:noFill/>
          <a:ln w="12700" cap="flat" cmpd="sng">
            <a:solidFill>
              <a:srgbClr val="F2F2F2"/>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665" name="Google Shape;665;p70"/>
          <p:cNvSpPr txBox="1">
            <a:spLocks noGrp="1"/>
          </p:cNvSpPr>
          <p:nvPr>
            <p:ph type="body" idx="1"/>
          </p:nvPr>
        </p:nvSpPr>
        <p:spPr>
          <a:xfrm>
            <a:off x="589155" y="2207189"/>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6" name="Google Shape;666;p70"/>
          <p:cNvSpPr txBox="1">
            <a:spLocks noGrp="1"/>
          </p:cNvSpPr>
          <p:nvPr>
            <p:ph type="body" idx="2"/>
          </p:nvPr>
        </p:nvSpPr>
        <p:spPr>
          <a:xfrm>
            <a:off x="843694" y="3722426"/>
            <a:ext cx="10857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7" name="Google Shape;667;p70"/>
          <p:cNvSpPr txBox="1">
            <a:spLocks noGrp="1"/>
          </p:cNvSpPr>
          <p:nvPr>
            <p:ph type="body" idx="3"/>
          </p:nvPr>
        </p:nvSpPr>
        <p:spPr>
          <a:xfrm>
            <a:off x="392674" y="4272577"/>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8" name="Google Shape;668;p70"/>
          <p:cNvSpPr txBox="1">
            <a:spLocks noGrp="1"/>
          </p:cNvSpPr>
          <p:nvPr>
            <p:ph type="body" idx="4"/>
          </p:nvPr>
        </p:nvSpPr>
        <p:spPr>
          <a:xfrm>
            <a:off x="2407462" y="3721387"/>
            <a:ext cx="10857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69" name="Google Shape;669;p70"/>
          <p:cNvSpPr txBox="1">
            <a:spLocks noGrp="1"/>
          </p:cNvSpPr>
          <p:nvPr>
            <p:ph type="body" idx="5"/>
          </p:nvPr>
        </p:nvSpPr>
        <p:spPr>
          <a:xfrm>
            <a:off x="2117632" y="4272577"/>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70" name="Google Shape;670;p70"/>
          <p:cNvSpPr/>
          <p:nvPr/>
        </p:nvSpPr>
        <p:spPr>
          <a:xfrm>
            <a:off x="421626" y="34881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671" name="Google Shape;671;p70"/>
          <p:cNvSpPr>
            <a:spLocks noGrp="1"/>
          </p:cNvSpPr>
          <p:nvPr>
            <p:ph type="pic" idx="6"/>
          </p:nvPr>
        </p:nvSpPr>
        <p:spPr>
          <a:xfrm>
            <a:off x="4057650" y="71438"/>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2" name="Google Shape;672;p70"/>
          <p:cNvSpPr>
            <a:spLocks noGrp="1"/>
          </p:cNvSpPr>
          <p:nvPr>
            <p:ph type="pic" idx="7"/>
          </p:nvPr>
        </p:nvSpPr>
        <p:spPr>
          <a:xfrm>
            <a:off x="5749087" y="71438"/>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3" name="Google Shape;673;p70"/>
          <p:cNvSpPr>
            <a:spLocks noGrp="1"/>
          </p:cNvSpPr>
          <p:nvPr>
            <p:ph type="pic" idx="8"/>
          </p:nvPr>
        </p:nvSpPr>
        <p:spPr>
          <a:xfrm>
            <a:off x="5749087" y="1764506"/>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4" name="Google Shape;674;p70"/>
          <p:cNvSpPr>
            <a:spLocks noGrp="1"/>
          </p:cNvSpPr>
          <p:nvPr>
            <p:ph type="pic" idx="9"/>
          </p:nvPr>
        </p:nvSpPr>
        <p:spPr>
          <a:xfrm>
            <a:off x="5749087" y="3457575"/>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5" name="Google Shape;675;p70"/>
          <p:cNvSpPr>
            <a:spLocks noGrp="1"/>
          </p:cNvSpPr>
          <p:nvPr>
            <p:ph type="pic" idx="13"/>
          </p:nvPr>
        </p:nvSpPr>
        <p:spPr>
          <a:xfrm>
            <a:off x="7440524" y="71438"/>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6" name="Google Shape;676;p70"/>
          <p:cNvSpPr>
            <a:spLocks noGrp="1"/>
          </p:cNvSpPr>
          <p:nvPr>
            <p:ph type="pic" idx="14"/>
          </p:nvPr>
        </p:nvSpPr>
        <p:spPr>
          <a:xfrm>
            <a:off x="7440524" y="1764506"/>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7" name="Google Shape;677;p70"/>
          <p:cNvSpPr>
            <a:spLocks noGrp="1"/>
          </p:cNvSpPr>
          <p:nvPr>
            <p:ph type="pic" idx="15"/>
          </p:nvPr>
        </p:nvSpPr>
        <p:spPr>
          <a:xfrm>
            <a:off x="7440524" y="3457575"/>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8" name="Google Shape;678;p70"/>
          <p:cNvSpPr>
            <a:spLocks noGrp="1"/>
          </p:cNvSpPr>
          <p:nvPr>
            <p:ph type="pic" idx="16"/>
          </p:nvPr>
        </p:nvSpPr>
        <p:spPr>
          <a:xfrm>
            <a:off x="4057650" y="1764506"/>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79" name="Google Shape;679;p70"/>
          <p:cNvSpPr>
            <a:spLocks noGrp="1"/>
          </p:cNvSpPr>
          <p:nvPr>
            <p:ph type="pic" idx="17"/>
          </p:nvPr>
        </p:nvSpPr>
        <p:spPr>
          <a:xfrm>
            <a:off x="4057650" y="3457575"/>
            <a:ext cx="1620000" cy="162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80" name="Google Shape;680;p70"/>
          <p:cNvSpPr txBox="1">
            <a:spLocks noGrp="1"/>
          </p:cNvSpPr>
          <p:nvPr>
            <p:ph type="body" idx="18"/>
          </p:nvPr>
        </p:nvSpPr>
        <p:spPr>
          <a:xfrm>
            <a:off x="564294" y="981134"/>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81" name="Google Shape;681;p7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13_Custom Layout">
  <p:cSld name="13_Custom Layout">
    <p:spTree>
      <p:nvGrpSpPr>
        <p:cNvPr id="1" name="Shape 682"/>
        <p:cNvGrpSpPr/>
        <p:nvPr/>
      </p:nvGrpSpPr>
      <p:grpSpPr>
        <a:xfrm>
          <a:off x="0" y="0"/>
          <a:ext cx="0" cy="0"/>
          <a:chOff x="0" y="0"/>
          <a:chExt cx="0" cy="0"/>
        </a:xfrm>
      </p:grpSpPr>
      <p:sp>
        <p:nvSpPr>
          <p:cNvPr id="683" name="Google Shape;683;p71"/>
          <p:cNvSpPr txBox="1">
            <a:spLocks noGrp="1"/>
          </p:cNvSpPr>
          <p:nvPr>
            <p:ph type="body" idx="1"/>
          </p:nvPr>
        </p:nvSpPr>
        <p:spPr>
          <a:xfrm>
            <a:off x="1251210" y="3541078"/>
            <a:ext cx="51915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84" name="Google Shape;684;p71"/>
          <p:cNvSpPr>
            <a:spLocks noGrp="1"/>
          </p:cNvSpPr>
          <p:nvPr>
            <p:ph type="pic" idx="2"/>
          </p:nvPr>
        </p:nvSpPr>
        <p:spPr>
          <a:xfrm>
            <a:off x="355545" y="555436"/>
            <a:ext cx="6816900" cy="1341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85" name="Google Shape;685;p71"/>
          <p:cNvSpPr txBox="1">
            <a:spLocks noGrp="1"/>
          </p:cNvSpPr>
          <p:nvPr>
            <p:ph type="body" idx="3"/>
          </p:nvPr>
        </p:nvSpPr>
        <p:spPr>
          <a:xfrm>
            <a:off x="1242727" y="2297934"/>
            <a:ext cx="49356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86" name="Google Shape;686;p7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5_Custom Layout">
  <p:cSld name="15_Custom Layout">
    <p:spTree>
      <p:nvGrpSpPr>
        <p:cNvPr id="1" name="Shape 687"/>
        <p:cNvGrpSpPr/>
        <p:nvPr/>
      </p:nvGrpSpPr>
      <p:grpSpPr>
        <a:xfrm>
          <a:off x="0" y="0"/>
          <a:ext cx="0" cy="0"/>
          <a:chOff x="0" y="0"/>
          <a:chExt cx="0" cy="0"/>
        </a:xfrm>
      </p:grpSpPr>
      <p:sp>
        <p:nvSpPr>
          <p:cNvPr id="688" name="Google Shape;688;p72"/>
          <p:cNvSpPr txBox="1">
            <a:spLocks noGrp="1"/>
          </p:cNvSpPr>
          <p:nvPr>
            <p:ph type="body" idx="1"/>
          </p:nvPr>
        </p:nvSpPr>
        <p:spPr>
          <a:xfrm>
            <a:off x="5378754" y="2603830"/>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89" name="Google Shape;689;p72"/>
          <p:cNvSpPr/>
          <p:nvPr/>
        </p:nvSpPr>
        <p:spPr>
          <a:xfrm>
            <a:off x="5378753" y="714038"/>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690" name="Google Shape;690;p72"/>
          <p:cNvSpPr>
            <a:spLocks noGrp="1"/>
          </p:cNvSpPr>
          <p:nvPr>
            <p:ph type="pic" idx="2"/>
          </p:nvPr>
        </p:nvSpPr>
        <p:spPr>
          <a:xfrm>
            <a:off x="727222" y="1402826"/>
            <a:ext cx="4321200" cy="2586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pic>
        <p:nvPicPr>
          <p:cNvPr id="691" name="Google Shape;691;p72" descr="Picture 7"/>
          <p:cNvPicPr preferRelativeResize="0"/>
          <p:nvPr/>
        </p:nvPicPr>
        <p:blipFill rotWithShape="1">
          <a:blip r:embed="rId2">
            <a:alphaModFix/>
          </a:blip>
          <a:srcRect/>
          <a:stretch/>
        </p:blipFill>
        <p:spPr>
          <a:xfrm>
            <a:off x="5468561" y="4526278"/>
            <a:ext cx="1198305" cy="173755"/>
          </a:xfrm>
          <a:prstGeom prst="rect">
            <a:avLst/>
          </a:prstGeom>
          <a:noFill/>
          <a:ln>
            <a:noFill/>
          </a:ln>
        </p:spPr>
      </p:pic>
      <p:sp>
        <p:nvSpPr>
          <p:cNvPr id="692" name="Google Shape;692;p72"/>
          <p:cNvSpPr txBox="1">
            <a:spLocks noGrp="1"/>
          </p:cNvSpPr>
          <p:nvPr>
            <p:ph type="body" idx="3"/>
          </p:nvPr>
        </p:nvSpPr>
        <p:spPr>
          <a:xfrm>
            <a:off x="5378753" y="117613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93" name="Google Shape;693;p72"/>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16_Custom Layout">
  <p:cSld name="16_Custom Layout">
    <p:spTree>
      <p:nvGrpSpPr>
        <p:cNvPr id="1" name="Shape 694"/>
        <p:cNvGrpSpPr/>
        <p:nvPr/>
      </p:nvGrpSpPr>
      <p:grpSpPr>
        <a:xfrm>
          <a:off x="0" y="0"/>
          <a:ext cx="0" cy="0"/>
          <a:chOff x="0" y="0"/>
          <a:chExt cx="0" cy="0"/>
        </a:xfrm>
      </p:grpSpPr>
      <p:sp>
        <p:nvSpPr>
          <p:cNvPr id="695" name="Google Shape;695;p73"/>
          <p:cNvSpPr>
            <a:spLocks noGrp="1"/>
          </p:cNvSpPr>
          <p:nvPr>
            <p:ph type="pic" idx="2"/>
          </p:nvPr>
        </p:nvSpPr>
        <p:spPr>
          <a:xfrm>
            <a:off x="127229" y="720931"/>
            <a:ext cx="5775900" cy="2664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696" name="Google Shape;696;p73"/>
          <p:cNvSpPr/>
          <p:nvPr/>
        </p:nvSpPr>
        <p:spPr>
          <a:xfrm>
            <a:off x="5378753" y="714038"/>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pic>
        <p:nvPicPr>
          <p:cNvPr id="697" name="Google Shape;697;p73" descr="Picture 13"/>
          <p:cNvPicPr preferRelativeResize="0"/>
          <p:nvPr/>
        </p:nvPicPr>
        <p:blipFill rotWithShape="1">
          <a:blip r:embed="rId2">
            <a:alphaModFix/>
          </a:blip>
          <a:srcRect/>
          <a:stretch/>
        </p:blipFill>
        <p:spPr>
          <a:xfrm>
            <a:off x="5468561" y="4526278"/>
            <a:ext cx="1198305" cy="173755"/>
          </a:xfrm>
          <a:prstGeom prst="rect">
            <a:avLst/>
          </a:prstGeom>
          <a:noFill/>
          <a:ln>
            <a:noFill/>
          </a:ln>
        </p:spPr>
      </p:pic>
      <p:sp>
        <p:nvSpPr>
          <p:cNvPr id="698" name="Google Shape;698;p73"/>
          <p:cNvSpPr txBox="1">
            <a:spLocks noGrp="1"/>
          </p:cNvSpPr>
          <p:nvPr>
            <p:ph type="body" idx="1"/>
          </p:nvPr>
        </p:nvSpPr>
        <p:spPr>
          <a:xfrm>
            <a:off x="5378753" y="117613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699" name="Google Shape;699;p73"/>
          <p:cNvSpPr txBox="1">
            <a:spLocks noGrp="1"/>
          </p:cNvSpPr>
          <p:nvPr>
            <p:ph type="body" idx="3"/>
          </p:nvPr>
        </p:nvSpPr>
        <p:spPr>
          <a:xfrm>
            <a:off x="5378754" y="2603830"/>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00" name="Google Shape;700;p7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17_Custom Layout">
  <p:cSld name="17_Custom Layout">
    <p:spTree>
      <p:nvGrpSpPr>
        <p:cNvPr id="1" name="Shape 701"/>
        <p:cNvGrpSpPr/>
        <p:nvPr/>
      </p:nvGrpSpPr>
      <p:grpSpPr>
        <a:xfrm>
          <a:off x="0" y="0"/>
          <a:ext cx="0" cy="0"/>
          <a:chOff x="0" y="0"/>
          <a:chExt cx="0" cy="0"/>
        </a:xfrm>
      </p:grpSpPr>
      <p:sp>
        <p:nvSpPr>
          <p:cNvPr id="702" name="Google Shape;702;p74"/>
          <p:cNvSpPr>
            <a:spLocks noGrp="1"/>
          </p:cNvSpPr>
          <p:nvPr>
            <p:ph type="pic" idx="2"/>
          </p:nvPr>
        </p:nvSpPr>
        <p:spPr>
          <a:xfrm>
            <a:off x="657505" y="1116106"/>
            <a:ext cx="4198800" cy="31734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03" name="Google Shape;703;p74"/>
          <p:cNvSpPr/>
          <p:nvPr/>
        </p:nvSpPr>
        <p:spPr>
          <a:xfrm>
            <a:off x="5378753" y="714038"/>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pic>
        <p:nvPicPr>
          <p:cNvPr id="704" name="Google Shape;704;p74" descr="Picture 12"/>
          <p:cNvPicPr preferRelativeResize="0"/>
          <p:nvPr/>
        </p:nvPicPr>
        <p:blipFill rotWithShape="1">
          <a:blip r:embed="rId2">
            <a:alphaModFix/>
          </a:blip>
          <a:srcRect/>
          <a:stretch/>
        </p:blipFill>
        <p:spPr>
          <a:xfrm>
            <a:off x="5468561" y="4526278"/>
            <a:ext cx="1198305" cy="173755"/>
          </a:xfrm>
          <a:prstGeom prst="rect">
            <a:avLst/>
          </a:prstGeom>
          <a:noFill/>
          <a:ln>
            <a:noFill/>
          </a:ln>
        </p:spPr>
      </p:pic>
      <p:sp>
        <p:nvSpPr>
          <p:cNvPr id="705" name="Google Shape;705;p74"/>
          <p:cNvSpPr txBox="1">
            <a:spLocks noGrp="1"/>
          </p:cNvSpPr>
          <p:nvPr>
            <p:ph type="body" idx="1"/>
          </p:nvPr>
        </p:nvSpPr>
        <p:spPr>
          <a:xfrm>
            <a:off x="5378753" y="117613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06" name="Google Shape;706;p74"/>
          <p:cNvSpPr txBox="1">
            <a:spLocks noGrp="1"/>
          </p:cNvSpPr>
          <p:nvPr>
            <p:ph type="body" idx="3"/>
          </p:nvPr>
        </p:nvSpPr>
        <p:spPr>
          <a:xfrm>
            <a:off x="5378754" y="2603830"/>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07" name="Google Shape;707;p74"/>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spTree>
      <p:nvGrpSpPr>
        <p:cNvPr id="1" name="Shape 96"/>
        <p:cNvGrpSpPr/>
        <p:nvPr/>
      </p:nvGrpSpPr>
      <p:grpSpPr>
        <a:xfrm>
          <a:off x="0" y="0"/>
          <a:ext cx="0" cy="0"/>
          <a:chOff x="0" y="0"/>
          <a:chExt cx="0" cy="0"/>
        </a:xfrm>
      </p:grpSpPr>
      <p:sp>
        <p:nvSpPr>
          <p:cNvPr id="97" name="Google Shape;97;p19"/>
          <p:cNvSpPr/>
          <p:nvPr/>
        </p:nvSpPr>
        <p:spPr>
          <a:xfrm>
            <a:off x="684872" y="41590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98" name="Google Shape;98;p19"/>
          <p:cNvSpPr>
            <a:spLocks noGrp="1"/>
          </p:cNvSpPr>
          <p:nvPr>
            <p:ph type="pic" idx="2"/>
          </p:nvPr>
        </p:nvSpPr>
        <p:spPr>
          <a:xfrm>
            <a:off x="0" y="2568388"/>
            <a:ext cx="9144000" cy="257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99" name="Google Shape;99;p19"/>
          <p:cNvSpPr txBox="1">
            <a:spLocks noGrp="1"/>
          </p:cNvSpPr>
          <p:nvPr>
            <p:ph type="body" idx="1"/>
          </p:nvPr>
        </p:nvSpPr>
        <p:spPr>
          <a:xfrm>
            <a:off x="672171" y="724980"/>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0" name="Google Shape;100;p19"/>
          <p:cNvSpPr txBox="1">
            <a:spLocks noGrp="1"/>
          </p:cNvSpPr>
          <p:nvPr>
            <p:ph type="body" idx="3"/>
          </p:nvPr>
        </p:nvSpPr>
        <p:spPr>
          <a:xfrm>
            <a:off x="684871" y="1877837"/>
            <a:ext cx="2775300" cy="2400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1" name="Google Shape;101;p19"/>
          <p:cNvSpPr txBox="1">
            <a:spLocks noGrp="1"/>
          </p:cNvSpPr>
          <p:nvPr>
            <p:ph type="body" idx="4"/>
          </p:nvPr>
        </p:nvSpPr>
        <p:spPr>
          <a:xfrm>
            <a:off x="5186706" y="1213546"/>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SemiBold"/>
              <a:buNone/>
              <a:defRPr sz="13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2" name="Google Shape;102;p19"/>
          <p:cNvSpPr txBox="1">
            <a:spLocks noGrp="1"/>
          </p:cNvSpPr>
          <p:nvPr>
            <p:ph type="body" idx="5"/>
          </p:nvPr>
        </p:nvSpPr>
        <p:spPr>
          <a:xfrm>
            <a:off x="5219014" y="1447661"/>
            <a:ext cx="34593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3" name="Google Shape;103;p1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8_Custom Layout">
  <p:cSld name="18_Custom Layout">
    <p:spTree>
      <p:nvGrpSpPr>
        <p:cNvPr id="1" name="Shape 708"/>
        <p:cNvGrpSpPr/>
        <p:nvPr/>
      </p:nvGrpSpPr>
      <p:grpSpPr>
        <a:xfrm>
          <a:off x="0" y="0"/>
          <a:ext cx="0" cy="0"/>
          <a:chOff x="0" y="0"/>
          <a:chExt cx="0" cy="0"/>
        </a:xfrm>
      </p:grpSpPr>
      <p:sp>
        <p:nvSpPr>
          <p:cNvPr id="709" name="Google Shape;709;p75"/>
          <p:cNvSpPr>
            <a:spLocks noGrp="1"/>
          </p:cNvSpPr>
          <p:nvPr>
            <p:ph type="pic" idx="2"/>
          </p:nvPr>
        </p:nvSpPr>
        <p:spPr>
          <a:xfrm>
            <a:off x="1013578" y="363069"/>
            <a:ext cx="8019600" cy="3119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10" name="Google Shape;710;p75"/>
          <p:cNvSpPr txBox="1">
            <a:spLocks noGrp="1"/>
          </p:cNvSpPr>
          <p:nvPr>
            <p:ph type="body" idx="1"/>
          </p:nvPr>
        </p:nvSpPr>
        <p:spPr>
          <a:xfrm>
            <a:off x="678521" y="2728540"/>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11" name="Google Shape;711;p75"/>
          <p:cNvSpPr txBox="1">
            <a:spLocks noGrp="1"/>
          </p:cNvSpPr>
          <p:nvPr>
            <p:ph type="body" idx="3"/>
          </p:nvPr>
        </p:nvSpPr>
        <p:spPr>
          <a:xfrm>
            <a:off x="670038" y="3933840"/>
            <a:ext cx="54885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12" name="Google Shape;712;p75"/>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57_Custom Layout">
  <p:cSld name="57_Custom Layout">
    <p:spTree>
      <p:nvGrpSpPr>
        <p:cNvPr id="1" name="Shape 713"/>
        <p:cNvGrpSpPr/>
        <p:nvPr/>
      </p:nvGrpSpPr>
      <p:grpSpPr>
        <a:xfrm>
          <a:off x="0" y="0"/>
          <a:ext cx="0" cy="0"/>
          <a:chOff x="0" y="0"/>
          <a:chExt cx="0" cy="0"/>
        </a:xfrm>
      </p:grpSpPr>
      <p:sp>
        <p:nvSpPr>
          <p:cNvPr id="714" name="Google Shape;714;p76"/>
          <p:cNvSpPr/>
          <p:nvPr/>
        </p:nvSpPr>
        <p:spPr>
          <a:xfrm>
            <a:off x="-1" y="-28704"/>
            <a:ext cx="9144000" cy="25230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pic>
        <p:nvPicPr>
          <p:cNvPr id="715" name="Google Shape;715;p76" descr="Picture 10"/>
          <p:cNvPicPr preferRelativeResize="0"/>
          <p:nvPr/>
        </p:nvPicPr>
        <p:blipFill rotWithShape="1">
          <a:blip r:embed="rId2">
            <a:alphaModFix/>
          </a:blip>
          <a:srcRect/>
          <a:stretch/>
        </p:blipFill>
        <p:spPr>
          <a:xfrm>
            <a:off x="1048224" y="965274"/>
            <a:ext cx="1673770" cy="3514258"/>
          </a:xfrm>
          <a:prstGeom prst="rect">
            <a:avLst/>
          </a:prstGeom>
          <a:noFill/>
          <a:ln>
            <a:noFill/>
          </a:ln>
        </p:spPr>
      </p:pic>
      <p:sp>
        <p:nvSpPr>
          <p:cNvPr id="716" name="Google Shape;716;p76"/>
          <p:cNvSpPr txBox="1">
            <a:spLocks noGrp="1"/>
          </p:cNvSpPr>
          <p:nvPr>
            <p:ph type="body" idx="1"/>
          </p:nvPr>
        </p:nvSpPr>
        <p:spPr>
          <a:xfrm>
            <a:off x="3186883" y="869516"/>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3800"/>
              <a:buFont typeface="Montserrat Medium"/>
              <a:buNone/>
              <a:defRPr sz="38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17" name="Google Shape;717;p76"/>
          <p:cNvSpPr/>
          <p:nvPr/>
        </p:nvSpPr>
        <p:spPr>
          <a:xfrm>
            <a:off x="3283873" y="2031944"/>
            <a:ext cx="810000" cy="438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18" name="Google Shape;718;p76"/>
          <p:cNvSpPr txBox="1">
            <a:spLocks noGrp="1"/>
          </p:cNvSpPr>
          <p:nvPr>
            <p:ph type="body" idx="2"/>
          </p:nvPr>
        </p:nvSpPr>
        <p:spPr>
          <a:xfrm>
            <a:off x="3186883" y="290561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19" name="Google Shape;719;p76"/>
          <p:cNvSpPr txBox="1">
            <a:spLocks noGrp="1"/>
          </p:cNvSpPr>
          <p:nvPr>
            <p:ph type="body" idx="3"/>
          </p:nvPr>
        </p:nvSpPr>
        <p:spPr>
          <a:xfrm>
            <a:off x="3181091" y="3150383"/>
            <a:ext cx="26484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0" name="Google Shape;720;p76"/>
          <p:cNvSpPr txBox="1">
            <a:spLocks noGrp="1"/>
          </p:cNvSpPr>
          <p:nvPr>
            <p:ph type="body" idx="4"/>
          </p:nvPr>
        </p:nvSpPr>
        <p:spPr>
          <a:xfrm>
            <a:off x="3186883" y="3907267"/>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1" name="Google Shape;721;p76"/>
          <p:cNvSpPr txBox="1">
            <a:spLocks noGrp="1"/>
          </p:cNvSpPr>
          <p:nvPr>
            <p:ph type="body" idx="5"/>
          </p:nvPr>
        </p:nvSpPr>
        <p:spPr>
          <a:xfrm>
            <a:off x="3181091" y="4152040"/>
            <a:ext cx="26484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2" name="Google Shape;722;p76"/>
          <p:cNvSpPr txBox="1">
            <a:spLocks noGrp="1"/>
          </p:cNvSpPr>
          <p:nvPr>
            <p:ph type="body" idx="6"/>
          </p:nvPr>
        </p:nvSpPr>
        <p:spPr>
          <a:xfrm>
            <a:off x="6037457" y="290561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3" name="Google Shape;723;p76"/>
          <p:cNvSpPr txBox="1">
            <a:spLocks noGrp="1"/>
          </p:cNvSpPr>
          <p:nvPr>
            <p:ph type="body" idx="7"/>
          </p:nvPr>
        </p:nvSpPr>
        <p:spPr>
          <a:xfrm>
            <a:off x="6032004" y="3150383"/>
            <a:ext cx="25932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4" name="Google Shape;724;p76"/>
          <p:cNvSpPr txBox="1">
            <a:spLocks noGrp="1"/>
          </p:cNvSpPr>
          <p:nvPr>
            <p:ph type="body" idx="8"/>
          </p:nvPr>
        </p:nvSpPr>
        <p:spPr>
          <a:xfrm>
            <a:off x="6037457" y="3907267"/>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5" name="Google Shape;725;p76"/>
          <p:cNvSpPr txBox="1">
            <a:spLocks noGrp="1"/>
          </p:cNvSpPr>
          <p:nvPr>
            <p:ph type="body" idx="9"/>
          </p:nvPr>
        </p:nvSpPr>
        <p:spPr>
          <a:xfrm>
            <a:off x="6032004" y="4152040"/>
            <a:ext cx="2717700" cy="4848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26" name="Google Shape;726;p76"/>
          <p:cNvSpPr>
            <a:spLocks noGrp="1"/>
          </p:cNvSpPr>
          <p:nvPr>
            <p:ph type="pic" idx="13"/>
          </p:nvPr>
        </p:nvSpPr>
        <p:spPr>
          <a:xfrm>
            <a:off x="1187710" y="1474170"/>
            <a:ext cx="1394700" cy="24963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27" name="Google Shape;727;p76"/>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58_Custom Layout">
  <p:cSld name="58_Custom Layout 2">
    <p:spTree>
      <p:nvGrpSpPr>
        <p:cNvPr id="1" name="Shape 728"/>
        <p:cNvGrpSpPr/>
        <p:nvPr/>
      </p:nvGrpSpPr>
      <p:grpSpPr>
        <a:xfrm>
          <a:off x="0" y="0"/>
          <a:ext cx="0" cy="0"/>
          <a:chOff x="0" y="0"/>
          <a:chExt cx="0" cy="0"/>
        </a:xfrm>
      </p:grpSpPr>
      <p:pic>
        <p:nvPicPr>
          <p:cNvPr id="729" name="Google Shape;729;p77" descr="Picture 2"/>
          <p:cNvPicPr preferRelativeResize="0"/>
          <p:nvPr/>
        </p:nvPicPr>
        <p:blipFill rotWithShape="1">
          <a:blip r:embed="rId2">
            <a:alphaModFix/>
          </a:blip>
          <a:srcRect/>
          <a:stretch/>
        </p:blipFill>
        <p:spPr>
          <a:xfrm>
            <a:off x="3860927" y="1437808"/>
            <a:ext cx="1252093" cy="2628902"/>
          </a:xfrm>
          <a:prstGeom prst="rect">
            <a:avLst/>
          </a:prstGeom>
          <a:noFill/>
          <a:ln>
            <a:noFill/>
          </a:ln>
        </p:spPr>
      </p:pic>
      <p:sp>
        <p:nvSpPr>
          <p:cNvPr id="730" name="Google Shape;730;p77"/>
          <p:cNvSpPr/>
          <p:nvPr/>
        </p:nvSpPr>
        <p:spPr>
          <a:xfrm>
            <a:off x="-1" y="0"/>
            <a:ext cx="29715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31" name="Google Shape;731;p77"/>
          <p:cNvSpPr txBox="1">
            <a:spLocks noGrp="1"/>
          </p:cNvSpPr>
          <p:nvPr>
            <p:ph type="body" idx="1"/>
          </p:nvPr>
        </p:nvSpPr>
        <p:spPr>
          <a:xfrm>
            <a:off x="5896840" y="1340728"/>
            <a:ext cx="29511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2" name="Google Shape;732;p77"/>
          <p:cNvSpPr txBox="1">
            <a:spLocks noGrp="1"/>
          </p:cNvSpPr>
          <p:nvPr>
            <p:ph type="body" idx="2"/>
          </p:nvPr>
        </p:nvSpPr>
        <p:spPr>
          <a:xfrm>
            <a:off x="5874814" y="1787774"/>
            <a:ext cx="2846700" cy="1076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3" name="Google Shape;733;p77"/>
          <p:cNvSpPr txBox="1">
            <a:spLocks noGrp="1"/>
          </p:cNvSpPr>
          <p:nvPr>
            <p:ph type="body" idx="3"/>
          </p:nvPr>
        </p:nvSpPr>
        <p:spPr>
          <a:xfrm>
            <a:off x="5908749" y="339537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4" name="Google Shape;734;p77"/>
          <p:cNvSpPr txBox="1">
            <a:spLocks noGrp="1"/>
          </p:cNvSpPr>
          <p:nvPr>
            <p:ph type="body" idx="4"/>
          </p:nvPr>
        </p:nvSpPr>
        <p:spPr>
          <a:xfrm>
            <a:off x="5618920" y="3946561"/>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5" name="Google Shape;735;p77"/>
          <p:cNvSpPr txBox="1">
            <a:spLocks noGrp="1"/>
          </p:cNvSpPr>
          <p:nvPr>
            <p:ph type="body" idx="5"/>
          </p:nvPr>
        </p:nvSpPr>
        <p:spPr>
          <a:xfrm>
            <a:off x="7472517" y="339433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6" name="Google Shape;736;p77"/>
          <p:cNvSpPr txBox="1">
            <a:spLocks noGrp="1"/>
          </p:cNvSpPr>
          <p:nvPr>
            <p:ph type="body" idx="6"/>
          </p:nvPr>
        </p:nvSpPr>
        <p:spPr>
          <a:xfrm>
            <a:off x="7182687" y="3945521"/>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7" name="Google Shape;737;p77"/>
          <p:cNvSpPr/>
          <p:nvPr/>
        </p:nvSpPr>
        <p:spPr>
          <a:xfrm>
            <a:off x="517184" y="1504725"/>
            <a:ext cx="1983900" cy="2265600"/>
          </a:xfrm>
          <a:prstGeom prst="rect">
            <a:avLst/>
          </a:prstGeom>
          <a:noFill/>
          <a:ln w="63500" cap="flat" cmpd="sng">
            <a:solidFill>
              <a:srgbClr val="FFFFFF"/>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3800"/>
              <a:buFont typeface="Montserrat SemiBold"/>
              <a:buNone/>
            </a:pPr>
            <a:endParaRPr sz="3800" b="1" i="0" u="none" strike="noStrike" cap="none" baseline="30000">
              <a:solidFill>
                <a:srgbClr val="FFFFFF"/>
              </a:solidFill>
              <a:latin typeface="Montserrat SemiBold"/>
              <a:ea typeface="Montserrat SemiBold"/>
              <a:cs typeface="Montserrat SemiBold"/>
              <a:sym typeface="Montserrat SemiBold"/>
            </a:endParaRPr>
          </a:p>
        </p:txBody>
      </p:sp>
      <p:sp>
        <p:nvSpPr>
          <p:cNvPr id="738" name="Google Shape;738;p77"/>
          <p:cNvSpPr txBox="1">
            <a:spLocks noGrp="1"/>
          </p:cNvSpPr>
          <p:nvPr>
            <p:ph type="body" idx="7"/>
          </p:nvPr>
        </p:nvSpPr>
        <p:spPr>
          <a:xfrm>
            <a:off x="517184" y="2051256"/>
            <a:ext cx="1983900" cy="1172400"/>
          </a:xfrm>
          <a:prstGeom prst="rect">
            <a:avLst/>
          </a:prstGeom>
          <a:noFill/>
          <a:ln>
            <a:noFill/>
          </a:ln>
        </p:spPr>
        <p:txBody>
          <a:bodyPr spcFirstLastPara="1" wrap="square" lIns="34275" tIns="34275" rIns="34275" bIns="34275" anchor="ctr"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39" name="Google Shape;739;p77"/>
          <p:cNvSpPr>
            <a:spLocks noGrp="1"/>
          </p:cNvSpPr>
          <p:nvPr>
            <p:ph type="pic" idx="8"/>
          </p:nvPr>
        </p:nvSpPr>
        <p:spPr>
          <a:xfrm>
            <a:off x="3963694" y="1813322"/>
            <a:ext cx="1046400" cy="1894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40" name="Google Shape;740;p77"/>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60_Custom Layout">
  <p:cSld name="60_Custom Layout">
    <p:spTree>
      <p:nvGrpSpPr>
        <p:cNvPr id="1" name="Shape 741"/>
        <p:cNvGrpSpPr/>
        <p:nvPr/>
      </p:nvGrpSpPr>
      <p:grpSpPr>
        <a:xfrm>
          <a:off x="0" y="0"/>
          <a:ext cx="0" cy="0"/>
          <a:chOff x="0" y="0"/>
          <a:chExt cx="0" cy="0"/>
        </a:xfrm>
      </p:grpSpPr>
      <p:pic>
        <p:nvPicPr>
          <p:cNvPr id="742" name="Google Shape;742;p78" descr="Picture 3"/>
          <p:cNvPicPr preferRelativeResize="0"/>
          <p:nvPr/>
        </p:nvPicPr>
        <p:blipFill rotWithShape="1">
          <a:blip r:embed="rId2">
            <a:alphaModFix/>
          </a:blip>
          <a:srcRect/>
          <a:stretch/>
        </p:blipFill>
        <p:spPr>
          <a:xfrm>
            <a:off x="457200" y="650419"/>
            <a:ext cx="2166927" cy="3864386"/>
          </a:xfrm>
          <a:prstGeom prst="rect">
            <a:avLst/>
          </a:prstGeom>
          <a:noFill/>
          <a:ln>
            <a:noFill/>
          </a:ln>
        </p:spPr>
      </p:pic>
      <p:sp>
        <p:nvSpPr>
          <p:cNvPr id="743" name="Google Shape;743;p78"/>
          <p:cNvSpPr/>
          <p:nvPr/>
        </p:nvSpPr>
        <p:spPr>
          <a:xfrm rot="5400000">
            <a:off x="8330561" y="348813"/>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744" name="Google Shape;744;p78"/>
          <p:cNvSpPr>
            <a:spLocks noGrp="1"/>
          </p:cNvSpPr>
          <p:nvPr>
            <p:ph type="pic" idx="2"/>
          </p:nvPr>
        </p:nvSpPr>
        <p:spPr>
          <a:xfrm>
            <a:off x="767946" y="1220391"/>
            <a:ext cx="1310400" cy="2777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45" name="Google Shape;745;p78"/>
          <p:cNvSpPr txBox="1">
            <a:spLocks noGrp="1"/>
          </p:cNvSpPr>
          <p:nvPr>
            <p:ph type="body" idx="1"/>
          </p:nvPr>
        </p:nvSpPr>
        <p:spPr>
          <a:xfrm>
            <a:off x="4705166" y="1951572"/>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46" name="Google Shape;746;p78"/>
          <p:cNvSpPr txBox="1">
            <a:spLocks noGrp="1"/>
          </p:cNvSpPr>
          <p:nvPr>
            <p:ph type="body" idx="3"/>
          </p:nvPr>
        </p:nvSpPr>
        <p:spPr>
          <a:xfrm>
            <a:off x="4912081" y="346681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47" name="Google Shape;747;p78"/>
          <p:cNvSpPr txBox="1">
            <a:spLocks noGrp="1"/>
          </p:cNvSpPr>
          <p:nvPr>
            <p:ph type="body" idx="4"/>
          </p:nvPr>
        </p:nvSpPr>
        <p:spPr>
          <a:xfrm>
            <a:off x="6475849" y="3465770"/>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48" name="Google Shape;748;p78"/>
          <p:cNvSpPr txBox="1">
            <a:spLocks noGrp="1"/>
          </p:cNvSpPr>
          <p:nvPr>
            <p:ph type="body" idx="5"/>
          </p:nvPr>
        </p:nvSpPr>
        <p:spPr>
          <a:xfrm>
            <a:off x="6186019" y="4016960"/>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49" name="Google Shape;749;p78"/>
          <p:cNvSpPr txBox="1">
            <a:spLocks noGrp="1"/>
          </p:cNvSpPr>
          <p:nvPr>
            <p:ph type="body" idx="6"/>
          </p:nvPr>
        </p:nvSpPr>
        <p:spPr>
          <a:xfrm>
            <a:off x="4639852" y="4016960"/>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50" name="Google Shape;750;p78"/>
          <p:cNvSpPr txBox="1">
            <a:spLocks noGrp="1"/>
          </p:cNvSpPr>
          <p:nvPr>
            <p:ph type="body" idx="7"/>
          </p:nvPr>
        </p:nvSpPr>
        <p:spPr>
          <a:xfrm>
            <a:off x="4694950" y="900777"/>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pic>
        <p:nvPicPr>
          <p:cNvPr id="751" name="Google Shape;751;p78" descr="Picture 4"/>
          <p:cNvPicPr preferRelativeResize="0"/>
          <p:nvPr/>
        </p:nvPicPr>
        <p:blipFill rotWithShape="1">
          <a:blip r:embed="rId2">
            <a:alphaModFix/>
          </a:blip>
          <a:srcRect/>
          <a:stretch/>
        </p:blipFill>
        <p:spPr>
          <a:xfrm>
            <a:off x="1833573" y="650419"/>
            <a:ext cx="2166927" cy="3864386"/>
          </a:xfrm>
          <a:prstGeom prst="rect">
            <a:avLst/>
          </a:prstGeom>
          <a:noFill/>
          <a:ln>
            <a:noFill/>
          </a:ln>
        </p:spPr>
      </p:pic>
      <p:sp>
        <p:nvSpPr>
          <p:cNvPr id="752" name="Google Shape;752;p78"/>
          <p:cNvSpPr>
            <a:spLocks noGrp="1"/>
          </p:cNvSpPr>
          <p:nvPr>
            <p:ph type="pic" idx="8"/>
          </p:nvPr>
        </p:nvSpPr>
        <p:spPr>
          <a:xfrm>
            <a:off x="2162456" y="1220391"/>
            <a:ext cx="1566000" cy="2777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53" name="Google Shape;753;p78"/>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61_Custom Layout">
  <p:cSld name="61_Custom Layout">
    <p:spTree>
      <p:nvGrpSpPr>
        <p:cNvPr id="1" name="Shape 754"/>
        <p:cNvGrpSpPr/>
        <p:nvPr/>
      </p:nvGrpSpPr>
      <p:grpSpPr>
        <a:xfrm>
          <a:off x="0" y="0"/>
          <a:ext cx="0" cy="0"/>
          <a:chOff x="0" y="0"/>
          <a:chExt cx="0" cy="0"/>
        </a:xfrm>
      </p:grpSpPr>
      <p:pic>
        <p:nvPicPr>
          <p:cNvPr id="755" name="Google Shape;755;p79" descr="Picture 3"/>
          <p:cNvPicPr preferRelativeResize="0"/>
          <p:nvPr/>
        </p:nvPicPr>
        <p:blipFill rotWithShape="1">
          <a:blip r:embed="rId2">
            <a:alphaModFix/>
          </a:blip>
          <a:srcRect/>
          <a:stretch/>
        </p:blipFill>
        <p:spPr>
          <a:xfrm>
            <a:off x="4990454" y="650419"/>
            <a:ext cx="2166927" cy="3864386"/>
          </a:xfrm>
          <a:prstGeom prst="rect">
            <a:avLst/>
          </a:prstGeom>
          <a:noFill/>
          <a:ln>
            <a:noFill/>
          </a:ln>
        </p:spPr>
      </p:pic>
      <p:pic>
        <p:nvPicPr>
          <p:cNvPr id="756" name="Google Shape;756;p79" descr="Picture 4"/>
          <p:cNvPicPr preferRelativeResize="0"/>
          <p:nvPr/>
        </p:nvPicPr>
        <p:blipFill rotWithShape="1">
          <a:blip r:embed="rId2">
            <a:alphaModFix/>
          </a:blip>
          <a:srcRect/>
          <a:stretch/>
        </p:blipFill>
        <p:spPr>
          <a:xfrm>
            <a:off x="6366827" y="650419"/>
            <a:ext cx="2166927" cy="3864386"/>
          </a:xfrm>
          <a:prstGeom prst="rect">
            <a:avLst/>
          </a:prstGeom>
          <a:noFill/>
          <a:ln>
            <a:noFill/>
          </a:ln>
        </p:spPr>
      </p:pic>
      <p:sp>
        <p:nvSpPr>
          <p:cNvPr id="757" name="Google Shape;757;p79"/>
          <p:cNvSpPr/>
          <p:nvPr/>
        </p:nvSpPr>
        <p:spPr>
          <a:xfrm>
            <a:off x="356702" y="325565"/>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758" name="Google Shape;758;p79"/>
          <p:cNvSpPr>
            <a:spLocks noGrp="1"/>
          </p:cNvSpPr>
          <p:nvPr>
            <p:ph type="pic" idx="2"/>
          </p:nvPr>
        </p:nvSpPr>
        <p:spPr>
          <a:xfrm>
            <a:off x="5289578" y="1220391"/>
            <a:ext cx="1317000" cy="2777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59" name="Google Shape;759;p79"/>
          <p:cNvSpPr>
            <a:spLocks noGrp="1"/>
          </p:cNvSpPr>
          <p:nvPr>
            <p:ph type="pic" idx="3"/>
          </p:nvPr>
        </p:nvSpPr>
        <p:spPr>
          <a:xfrm>
            <a:off x="6684088" y="1220391"/>
            <a:ext cx="1566000" cy="27777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60" name="Google Shape;760;p79"/>
          <p:cNvSpPr txBox="1">
            <a:spLocks noGrp="1"/>
          </p:cNvSpPr>
          <p:nvPr>
            <p:ph type="body" idx="1"/>
          </p:nvPr>
        </p:nvSpPr>
        <p:spPr>
          <a:xfrm>
            <a:off x="1060556" y="1994969"/>
            <a:ext cx="3207600" cy="1273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grpSp>
        <p:nvGrpSpPr>
          <p:cNvPr id="761" name="Google Shape;761;p79"/>
          <p:cNvGrpSpPr/>
          <p:nvPr/>
        </p:nvGrpSpPr>
        <p:grpSpPr>
          <a:xfrm>
            <a:off x="1096549" y="3812932"/>
            <a:ext cx="2700104" cy="46280"/>
            <a:chOff x="-1" y="0"/>
            <a:chExt cx="3600138" cy="61707"/>
          </a:xfrm>
        </p:grpSpPr>
        <p:sp>
          <p:nvSpPr>
            <p:cNvPr id="762" name="Google Shape;762;p79"/>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63" name="Google Shape;763;p79"/>
            <p:cNvSpPr/>
            <p:nvPr/>
          </p:nvSpPr>
          <p:spPr>
            <a:xfrm>
              <a:off x="-1" y="4107"/>
              <a:ext cx="2601600" cy="576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764" name="Google Shape;764;p79"/>
          <p:cNvSpPr/>
          <p:nvPr/>
        </p:nvSpPr>
        <p:spPr>
          <a:xfrm>
            <a:off x="1093102" y="4116715"/>
            <a:ext cx="2700000" cy="432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65" name="Google Shape;765;p79"/>
          <p:cNvSpPr/>
          <p:nvPr/>
        </p:nvSpPr>
        <p:spPr>
          <a:xfrm>
            <a:off x="1095460" y="4119795"/>
            <a:ext cx="2430000" cy="432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nvGrpSpPr>
          <p:cNvPr id="766" name="Google Shape;766;p79"/>
          <p:cNvGrpSpPr/>
          <p:nvPr/>
        </p:nvGrpSpPr>
        <p:grpSpPr>
          <a:xfrm>
            <a:off x="1093101" y="4449565"/>
            <a:ext cx="2700104" cy="46280"/>
            <a:chOff x="-1" y="0"/>
            <a:chExt cx="3600138" cy="61707"/>
          </a:xfrm>
        </p:grpSpPr>
        <p:sp>
          <p:nvSpPr>
            <p:cNvPr id="767" name="Google Shape;767;p79"/>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68" name="Google Shape;768;p79"/>
            <p:cNvSpPr/>
            <p:nvPr/>
          </p:nvSpPr>
          <p:spPr>
            <a:xfrm>
              <a:off x="-1" y="4107"/>
              <a:ext cx="2601600" cy="57600"/>
            </a:xfrm>
            <a:prstGeom prst="rect">
              <a:avLst/>
            </a:prstGeom>
            <a:solidFill>
              <a:srgbClr val="404040"/>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769" name="Google Shape;769;p79"/>
          <p:cNvSpPr txBox="1">
            <a:spLocks noGrp="1"/>
          </p:cNvSpPr>
          <p:nvPr>
            <p:ph type="body" idx="4"/>
          </p:nvPr>
        </p:nvSpPr>
        <p:spPr>
          <a:xfrm>
            <a:off x="1092671" y="3670895"/>
            <a:ext cx="424500" cy="942900"/>
          </a:xfrm>
          <a:prstGeom prst="rect">
            <a:avLst/>
          </a:prstGeom>
          <a:noFill/>
          <a:ln>
            <a:noFill/>
          </a:ln>
        </p:spPr>
        <p:txBody>
          <a:bodyPr spcFirstLastPara="1" wrap="square" lIns="0" tIns="0" rIns="0" bIns="0"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0" name="Google Shape;770;p79"/>
          <p:cNvSpPr txBox="1">
            <a:spLocks noGrp="1"/>
          </p:cNvSpPr>
          <p:nvPr>
            <p:ph type="body" idx="5"/>
          </p:nvPr>
        </p:nvSpPr>
        <p:spPr>
          <a:xfrm>
            <a:off x="1024143" y="707866"/>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1" name="Google Shape;771;p79"/>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63_Custom Layout">
  <p:cSld name="63_Custom Layout">
    <p:spTree>
      <p:nvGrpSpPr>
        <p:cNvPr id="1" name="Shape 772"/>
        <p:cNvGrpSpPr/>
        <p:nvPr/>
      </p:nvGrpSpPr>
      <p:grpSpPr>
        <a:xfrm>
          <a:off x="0" y="0"/>
          <a:ext cx="0" cy="0"/>
          <a:chOff x="0" y="0"/>
          <a:chExt cx="0" cy="0"/>
        </a:xfrm>
      </p:grpSpPr>
      <p:pic>
        <p:nvPicPr>
          <p:cNvPr id="773" name="Google Shape;773;p80" descr="Picture 8"/>
          <p:cNvPicPr preferRelativeResize="0"/>
          <p:nvPr/>
        </p:nvPicPr>
        <p:blipFill rotWithShape="1">
          <a:blip r:embed="rId2">
            <a:alphaModFix/>
          </a:blip>
          <a:srcRect/>
          <a:stretch/>
        </p:blipFill>
        <p:spPr>
          <a:xfrm>
            <a:off x="2590211" y="1869614"/>
            <a:ext cx="4105054" cy="2516167"/>
          </a:xfrm>
          <a:prstGeom prst="rect">
            <a:avLst/>
          </a:prstGeom>
          <a:noFill/>
          <a:ln>
            <a:noFill/>
          </a:ln>
        </p:spPr>
      </p:pic>
      <p:sp>
        <p:nvSpPr>
          <p:cNvPr id="774" name="Google Shape;774;p80"/>
          <p:cNvSpPr txBox="1">
            <a:spLocks noGrp="1"/>
          </p:cNvSpPr>
          <p:nvPr>
            <p:ph type="body" idx="1"/>
          </p:nvPr>
        </p:nvSpPr>
        <p:spPr>
          <a:xfrm>
            <a:off x="6875858" y="2613397"/>
            <a:ext cx="1793100" cy="10764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5" name="Google Shape;775;p80"/>
          <p:cNvSpPr txBox="1">
            <a:spLocks noGrp="1"/>
          </p:cNvSpPr>
          <p:nvPr>
            <p:ph type="body" idx="2"/>
          </p:nvPr>
        </p:nvSpPr>
        <p:spPr>
          <a:xfrm>
            <a:off x="6875858" y="2374696"/>
            <a:ext cx="17931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6" name="Google Shape;776;p80"/>
          <p:cNvSpPr txBox="1">
            <a:spLocks noGrp="1"/>
          </p:cNvSpPr>
          <p:nvPr>
            <p:ph type="body" idx="3"/>
          </p:nvPr>
        </p:nvSpPr>
        <p:spPr>
          <a:xfrm>
            <a:off x="616538" y="2613397"/>
            <a:ext cx="1793100" cy="10764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7" name="Google Shape;777;p80"/>
          <p:cNvSpPr txBox="1">
            <a:spLocks noGrp="1"/>
          </p:cNvSpPr>
          <p:nvPr>
            <p:ph type="body" idx="4"/>
          </p:nvPr>
        </p:nvSpPr>
        <p:spPr>
          <a:xfrm>
            <a:off x="616538" y="2374696"/>
            <a:ext cx="1793100" cy="258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8" name="Google Shape;778;p80"/>
          <p:cNvSpPr txBox="1">
            <a:spLocks noGrp="1"/>
          </p:cNvSpPr>
          <p:nvPr>
            <p:ph type="body" idx="5"/>
          </p:nvPr>
        </p:nvSpPr>
        <p:spPr>
          <a:xfrm>
            <a:off x="906368" y="3818931"/>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79" name="Google Shape;779;p80"/>
          <p:cNvSpPr txBox="1">
            <a:spLocks noGrp="1"/>
          </p:cNvSpPr>
          <p:nvPr>
            <p:ph type="body" idx="6"/>
          </p:nvPr>
        </p:nvSpPr>
        <p:spPr>
          <a:xfrm>
            <a:off x="616538" y="4370121"/>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0" name="Google Shape;780;p80"/>
          <p:cNvSpPr txBox="1">
            <a:spLocks noGrp="1"/>
          </p:cNvSpPr>
          <p:nvPr>
            <p:ph type="body" idx="7"/>
          </p:nvPr>
        </p:nvSpPr>
        <p:spPr>
          <a:xfrm>
            <a:off x="7165688" y="3817891"/>
            <a:ext cx="10857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1" name="Google Shape;781;p80"/>
          <p:cNvSpPr txBox="1">
            <a:spLocks noGrp="1"/>
          </p:cNvSpPr>
          <p:nvPr>
            <p:ph type="body" idx="8"/>
          </p:nvPr>
        </p:nvSpPr>
        <p:spPr>
          <a:xfrm>
            <a:off x="6875858" y="4369082"/>
            <a:ext cx="1665300" cy="430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1300"/>
              <a:buFont typeface="Montserrat Medium"/>
              <a:buNone/>
              <a:defRPr sz="13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2" name="Google Shape;782;p80"/>
          <p:cNvSpPr txBox="1">
            <a:spLocks noGrp="1"/>
          </p:cNvSpPr>
          <p:nvPr>
            <p:ph type="body" idx="9"/>
          </p:nvPr>
        </p:nvSpPr>
        <p:spPr>
          <a:xfrm>
            <a:off x="251363" y="1539763"/>
            <a:ext cx="25233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3" name="Google Shape;783;p80"/>
          <p:cNvSpPr txBox="1">
            <a:spLocks noGrp="1"/>
          </p:cNvSpPr>
          <p:nvPr>
            <p:ph type="body" idx="13"/>
          </p:nvPr>
        </p:nvSpPr>
        <p:spPr>
          <a:xfrm>
            <a:off x="6510683" y="1539763"/>
            <a:ext cx="2523300" cy="6495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4" name="Google Shape;784;p80"/>
          <p:cNvSpPr>
            <a:spLocks noGrp="1"/>
          </p:cNvSpPr>
          <p:nvPr>
            <p:ph type="pic" idx="14"/>
          </p:nvPr>
        </p:nvSpPr>
        <p:spPr>
          <a:xfrm>
            <a:off x="3779082" y="1442794"/>
            <a:ext cx="1474200" cy="2943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785" name="Google Shape;785;p80"/>
          <p:cNvSpPr txBox="1">
            <a:spLocks noGrp="1"/>
          </p:cNvSpPr>
          <p:nvPr>
            <p:ph type="body" idx="15"/>
          </p:nvPr>
        </p:nvSpPr>
        <p:spPr>
          <a:xfrm>
            <a:off x="-1" y="375091"/>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4E504F"/>
              </a:buClr>
              <a:buSzPts val="2900"/>
              <a:buFont typeface="Montserrat SemiBold"/>
              <a:buNone/>
              <a:defRPr sz="2900">
                <a:solidFill>
                  <a:srgbClr val="4E504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6" name="Google Shape;786;p80"/>
          <p:cNvSpPr txBox="1">
            <a:spLocks noGrp="1"/>
          </p:cNvSpPr>
          <p:nvPr>
            <p:ph type="body" idx="16"/>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595959"/>
              </a:buClr>
              <a:buSzPts val="1000"/>
              <a:buFont typeface="Open Sans"/>
              <a:buNone/>
              <a:defRPr sz="1000">
                <a:solidFill>
                  <a:srgbClr val="595959"/>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87" name="Google Shape;787;p8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59_Custom Layout">
  <p:cSld name="59_Custom Layout">
    <p:spTree>
      <p:nvGrpSpPr>
        <p:cNvPr id="1" name="Shape 788"/>
        <p:cNvGrpSpPr/>
        <p:nvPr/>
      </p:nvGrpSpPr>
      <p:grpSpPr>
        <a:xfrm>
          <a:off x="0" y="0"/>
          <a:ext cx="0" cy="0"/>
          <a:chOff x="0" y="0"/>
          <a:chExt cx="0" cy="0"/>
        </a:xfrm>
      </p:grpSpPr>
      <p:pic>
        <p:nvPicPr>
          <p:cNvPr id="789" name="Google Shape;789;p81" descr="Picture 4"/>
          <p:cNvPicPr preferRelativeResize="0"/>
          <p:nvPr/>
        </p:nvPicPr>
        <p:blipFill rotWithShape="1">
          <a:blip r:embed="rId2">
            <a:alphaModFix/>
          </a:blip>
          <a:srcRect/>
          <a:stretch/>
        </p:blipFill>
        <p:spPr>
          <a:xfrm>
            <a:off x="3525219" y="1046134"/>
            <a:ext cx="1945032" cy="3468672"/>
          </a:xfrm>
          <a:prstGeom prst="rect">
            <a:avLst/>
          </a:prstGeom>
          <a:noFill/>
          <a:ln>
            <a:noFill/>
          </a:ln>
        </p:spPr>
      </p:pic>
      <p:grpSp>
        <p:nvGrpSpPr>
          <p:cNvPr id="790" name="Google Shape;790;p81"/>
          <p:cNvGrpSpPr/>
          <p:nvPr/>
        </p:nvGrpSpPr>
        <p:grpSpPr>
          <a:xfrm>
            <a:off x="5749438" y="2511968"/>
            <a:ext cx="2700104" cy="46280"/>
            <a:chOff x="-1" y="0"/>
            <a:chExt cx="3600138" cy="61707"/>
          </a:xfrm>
        </p:grpSpPr>
        <p:sp>
          <p:nvSpPr>
            <p:cNvPr id="791" name="Google Shape;791;p81"/>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92" name="Google Shape;792;p81"/>
            <p:cNvSpPr/>
            <p:nvPr/>
          </p:nvSpPr>
          <p:spPr>
            <a:xfrm>
              <a:off x="-1" y="4107"/>
              <a:ext cx="2601600" cy="576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793" name="Google Shape;793;p81"/>
          <p:cNvSpPr/>
          <p:nvPr/>
        </p:nvSpPr>
        <p:spPr>
          <a:xfrm>
            <a:off x="5745990" y="2815751"/>
            <a:ext cx="2700000" cy="432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94" name="Google Shape;794;p81"/>
          <p:cNvSpPr/>
          <p:nvPr/>
        </p:nvSpPr>
        <p:spPr>
          <a:xfrm>
            <a:off x="5748349" y="2818832"/>
            <a:ext cx="2430000" cy="432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nvGrpSpPr>
          <p:cNvPr id="795" name="Google Shape;795;p81"/>
          <p:cNvGrpSpPr/>
          <p:nvPr/>
        </p:nvGrpSpPr>
        <p:grpSpPr>
          <a:xfrm>
            <a:off x="5745989" y="3148602"/>
            <a:ext cx="2700104" cy="46280"/>
            <a:chOff x="-1" y="0"/>
            <a:chExt cx="3600138" cy="61707"/>
          </a:xfrm>
        </p:grpSpPr>
        <p:sp>
          <p:nvSpPr>
            <p:cNvPr id="796" name="Google Shape;796;p81"/>
            <p:cNvSpPr/>
            <p:nvPr/>
          </p:nvSpPr>
          <p:spPr>
            <a:xfrm>
              <a:off x="437" y="0"/>
              <a:ext cx="3599700" cy="57600"/>
            </a:xfrm>
            <a:prstGeom prst="rect">
              <a:avLst/>
            </a:prstGeom>
            <a:solidFill>
              <a:srgbClr val="BFBFBF"/>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797" name="Google Shape;797;p81"/>
            <p:cNvSpPr/>
            <p:nvPr/>
          </p:nvSpPr>
          <p:spPr>
            <a:xfrm>
              <a:off x="-1" y="4107"/>
              <a:ext cx="2601600" cy="57600"/>
            </a:xfrm>
            <a:prstGeom prst="rect">
              <a:avLst/>
            </a:prstGeom>
            <a:solidFill>
              <a:srgbClr val="404040"/>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grpSp>
      <p:sp>
        <p:nvSpPr>
          <p:cNvPr id="798" name="Google Shape;798;p81"/>
          <p:cNvSpPr txBox="1">
            <a:spLocks noGrp="1"/>
          </p:cNvSpPr>
          <p:nvPr>
            <p:ph type="body" idx="1"/>
          </p:nvPr>
        </p:nvSpPr>
        <p:spPr>
          <a:xfrm>
            <a:off x="5726509" y="2369931"/>
            <a:ext cx="424500" cy="942900"/>
          </a:xfrm>
          <a:prstGeom prst="rect">
            <a:avLst/>
          </a:prstGeom>
          <a:noFill/>
          <a:ln>
            <a:noFill/>
          </a:ln>
        </p:spPr>
        <p:txBody>
          <a:bodyPr spcFirstLastPara="1" wrap="square" lIns="0" tIns="0" rIns="0" bIns="0" anchor="t" anchorCtr="0"/>
          <a:lstStyle>
            <a:lvl1pPr marL="457200" lvl="0" indent="-317500" algn="l" rtl="0">
              <a:lnSpc>
                <a:spcPct val="90000"/>
              </a:lnSpc>
              <a:spcBef>
                <a:spcPts val="800"/>
              </a:spcBef>
              <a:spcAft>
                <a:spcPts val="0"/>
              </a:spcAft>
              <a:buClr>
                <a:srgbClr val="757776"/>
              </a:buClr>
              <a:buSzPts val="1400"/>
              <a:buChar char="•"/>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799" name="Google Shape;799;p81"/>
          <p:cNvSpPr txBox="1">
            <a:spLocks noGrp="1"/>
          </p:cNvSpPr>
          <p:nvPr>
            <p:ph type="body" idx="2"/>
          </p:nvPr>
        </p:nvSpPr>
        <p:spPr>
          <a:xfrm>
            <a:off x="5716984" y="3716309"/>
            <a:ext cx="28467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00" name="Google Shape;800;p81"/>
          <p:cNvSpPr txBox="1">
            <a:spLocks noGrp="1"/>
          </p:cNvSpPr>
          <p:nvPr>
            <p:ph type="body" idx="3"/>
          </p:nvPr>
        </p:nvSpPr>
        <p:spPr>
          <a:xfrm>
            <a:off x="5696355" y="1316924"/>
            <a:ext cx="1648200" cy="6495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01" name="Google Shape;801;p81"/>
          <p:cNvSpPr>
            <a:spLocks noGrp="1"/>
          </p:cNvSpPr>
          <p:nvPr>
            <p:ph type="pic" idx="4"/>
          </p:nvPr>
        </p:nvSpPr>
        <p:spPr>
          <a:xfrm>
            <a:off x="3813659" y="1551561"/>
            <a:ext cx="1406400" cy="2481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802" name="Google Shape;802;p81"/>
          <p:cNvSpPr txBox="1">
            <a:spLocks noGrp="1"/>
          </p:cNvSpPr>
          <p:nvPr>
            <p:ph type="body" idx="5"/>
          </p:nvPr>
        </p:nvSpPr>
        <p:spPr>
          <a:xfrm>
            <a:off x="308911" y="1567124"/>
            <a:ext cx="32391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03" name="Google Shape;803;p81"/>
          <p:cNvSpPr txBox="1">
            <a:spLocks noGrp="1"/>
          </p:cNvSpPr>
          <p:nvPr>
            <p:ph type="body" idx="6"/>
          </p:nvPr>
        </p:nvSpPr>
        <p:spPr>
          <a:xfrm>
            <a:off x="284557" y="2822573"/>
            <a:ext cx="31152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804" name="Google Shape;804;p8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4816401" y="3203666"/>
            <a:ext cx="33579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757776"/>
              </a:buClr>
              <a:buSzPts val="1400"/>
              <a:buNone/>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6" name="Google Shape;106;p20"/>
          <p:cNvSpPr txBox="1">
            <a:spLocks noGrp="1"/>
          </p:cNvSpPr>
          <p:nvPr>
            <p:ph type="body" idx="2"/>
          </p:nvPr>
        </p:nvSpPr>
        <p:spPr>
          <a:xfrm>
            <a:off x="666053" y="1313298"/>
            <a:ext cx="3207600" cy="11724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4E504F"/>
              </a:buClr>
              <a:buSzPts val="3800"/>
              <a:buFont typeface="Montserrat Medium"/>
              <a:buNone/>
              <a:defRPr sz="3800">
                <a:solidFill>
                  <a:srgbClr val="4E504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07" name="Google Shape;107;p20"/>
          <p:cNvSpPr/>
          <p:nvPr/>
        </p:nvSpPr>
        <p:spPr>
          <a:xfrm rot="10800000">
            <a:off x="3518268" y="2472917"/>
            <a:ext cx="430326" cy="430326"/>
          </a:xfrm>
          <a:custGeom>
            <a:avLst/>
            <a:gdLst/>
            <a:ahLst/>
            <a:cxnLst/>
            <a:rect l="l" t="t" r="r" b="b"/>
            <a:pathLst>
              <a:path w="21600" h="21600" extrusionOk="0">
                <a:moveTo>
                  <a:pt x="0" y="0"/>
                </a:moveTo>
                <a:lnTo>
                  <a:pt x="21600" y="0"/>
                </a:lnTo>
                <a:lnTo>
                  <a:pt x="14400" y="7200"/>
                </a:lnTo>
                <a:lnTo>
                  <a:pt x="7200" y="7200"/>
                </a:lnTo>
                <a:lnTo>
                  <a:pt x="7200" y="14400"/>
                </a:lnTo>
                <a:lnTo>
                  <a:pt x="0" y="21600"/>
                </a:lnTo>
                <a:close/>
              </a:path>
            </a:pathLst>
          </a:cu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757776"/>
              </a:buClr>
              <a:buSzPts val="1100"/>
              <a:buFont typeface="Open Sans Light"/>
              <a:buNone/>
            </a:pPr>
            <a:endParaRPr sz="1100" b="0" i="0" u="none" strike="noStrike" cap="none" baseline="30000">
              <a:solidFill>
                <a:srgbClr val="757776"/>
              </a:solidFill>
              <a:latin typeface="Open Sans Light"/>
              <a:ea typeface="Open Sans Light"/>
              <a:cs typeface="Open Sans Light"/>
              <a:sym typeface="Open Sans Light"/>
            </a:endParaRPr>
          </a:p>
        </p:txBody>
      </p:sp>
      <p:sp>
        <p:nvSpPr>
          <p:cNvPr id="108" name="Google Shape;108;p20"/>
          <p:cNvSpPr>
            <a:spLocks noGrp="1"/>
          </p:cNvSpPr>
          <p:nvPr>
            <p:ph type="pic" idx="3"/>
          </p:nvPr>
        </p:nvSpPr>
        <p:spPr>
          <a:xfrm>
            <a:off x="4816401" y="1511877"/>
            <a:ext cx="1371000" cy="1371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R="0" lvl="1"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R="0" lvl="2"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R="0" lvl="3"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R="0" lvl="4"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R="0" lvl="5"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R="0" lvl="6"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R="0" lvl="7"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R="0" lvl="8"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109" name="Google Shape;109;p20"/>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8">
  <p:cSld name="1.8">
    <p:spTree>
      <p:nvGrpSpPr>
        <p:cNvPr id="1" name="Shape 110"/>
        <p:cNvGrpSpPr/>
        <p:nvPr/>
      </p:nvGrpSpPr>
      <p:grpSpPr>
        <a:xfrm>
          <a:off x="0" y="0"/>
          <a:ext cx="0" cy="0"/>
          <a:chOff x="0" y="0"/>
          <a:chExt cx="0" cy="0"/>
        </a:xfrm>
      </p:grpSpPr>
      <p:sp>
        <p:nvSpPr>
          <p:cNvPr id="111" name="Google Shape;111;p21"/>
          <p:cNvSpPr txBox="1"/>
          <p:nvPr/>
        </p:nvSpPr>
        <p:spPr>
          <a:xfrm>
            <a:off x="4461071" y="2378456"/>
            <a:ext cx="3481800" cy="2589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FFFFFF"/>
              </a:buClr>
              <a:buSzPts val="1300"/>
              <a:buFont typeface="Montserrat Medium"/>
              <a:buNone/>
            </a:pPr>
            <a:r>
              <a:rPr lang="en" sz="1300" b="0" i="0" u="none" strike="noStrike" cap="none">
                <a:solidFill>
                  <a:srgbClr val="FFFFFF"/>
                </a:solidFill>
                <a:latin typeface="Montserrat Medium"/>
                <a:ea typeface="Montserrat Medium"/>
                <a:cs typeface="Montserrat Medium"/>
                <a:sym typeface="Montserrat Medium"/>
              </a:rPr>
              <a:t>ObservePoint</a:t>
            </a:r>
            <a:endParaRPr sz="1100"/>
          </a:p>
        </p:txBody>
      </p:sp>
      <p:sp>
        <p:nvSpPr>
          <p:cNvPr id="112" name="Google Shape;112;p21"/>
          <p:cNvSpPr/>
          <p:nvPr/>
        </p:nvSpPr>
        <p:spPr>
          <a:xfrm>
            <a:off x="-1" y="-1"/>
            <a:ext cx="91440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113" name="Google Shape;113;p21"/>
          <p:cNvSpPr txBox="1">
            <a:spLocks noGrp="1"/>
          </p:cNvSpPr>
          <p:nvPr>
            <p:ph type="body" idx="1"/>
          </p:nvPr>
        </p:nvSpPr>
        <p:spPr>
          <a:xfrm>
            <a:off x="-1" y="330399"/>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FFFFFF"/>
              </a:buClr>
              <a:buSzPts val="2900"/>
              <a:buFont typeface="Montserrat SemiBold"/>
              <a:buNone/>
              <a:defRPr sz="2900">
                <a:solidFill>
                  <a:srgbClr val="FFFFF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4" name="Google Shape;114;p21"/>
          <p:cNvSpPr txBox="1">
            <a:spLocks noGrp="1"/>
          </p:cNvSpPr>
          <p:nvPr>
            <p:ph type="body" idx="2"/>
          </p:nvPr>
        </p:nvSpPr>
        <p:spPr>
          <a:xfrm>
            <a:off x="1206943" y="1459542"/>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5" name="Google Shape;115;p21"/>
          <p:cNvSpPr txBox="1">
            <a:spLocks noGrp="1"/>
          </p:cNvSpPr>
          <p:nvPr>
            <p:ph type="body" idx="3"/>
          </p:nvPr>
        </p:nvSpPr>
        <p:spPr>
          <a:xfrm>
            <a:off x="1239250" y="1693657"/>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6" name="Google Shape;116;p21"/>
          <p:cNvSpPr txBox="1">
            <a:spLocks noGrp="1"/>
          </p:cNvSpPr>
          <p:nvPr>
            <p:ph type="body" idx="4"/>
          </p:nvPr>
        </p:nvSpPr>
        <p:spPr>
          <a:xfrm>
            <a:off x="604748" y="1426911"/>
            <a:ext cx="4917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7" name="Google Shape;117;p21"/>
          <p:cNvSpPr txBox="1">
            <a:spLocks noGrp="1"/>
          </p:cNvSpPr>
          <p:nvPr>
            <p:ph type="body" idx="5"/>
          </p:nvPr>
        </p:nvSpPr>
        <p:spPr>
          <a:xfrm>
            <a:off x="535647" y="2346788"/>
            <a:ext cx="6297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8" name="Google Shape;118;p21"/>
          <p:cNvSpPr txBox="1">
            <a:spLocks noGrp="1"/>
          </p:cNvSpPr>
          <p:nvPr>
            <p:ph type="body" idx="6"/>
          </p:nvPr>
        </p:nvSpPr>
        <p:spPr>
          <a:xfrm>
            <a:off x="567897" y="3213127"/>
            <a:ext cx="5655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19" name="Google Shape;119;p21"/>
          <p:cNvSpPr txBox="1">
            <a:spLocks noGrp="1"/>
          </p:cNvSpPr>
          <p:nvPr>
            <p:ph type="body" idx="7"/>
          </p:nvPr>
        </p:nvSpPr>
        <p:spPr>
          <a:xfrm>
            <a:off x="4596013" y="1426911"/>
            <a:ext cx="5607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0" name="Google Shape;120;p21"/>
          <p:cNvSpPr txBox="1">
            <a:spLocks noGrp="1"/>
          </p:cNvSpPr>
          <p:nvPr>
            <p:ph type="body" idx="8"/>
          </p:nvPr>
        </p:nvSpPr>
        <p:spPr>
          <a:xfrm>
            <a:off x="4424892" y="2346788"/>
            <a:ext cx="8010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1" name="Google Shape;121;p21"/>
          <p:cNvSpPr txBox="1">
            <a:spLocks noGrp="1"/>
          </p:cNvSpPr>
          <p:nvPr>
            <p:ph type="body" idx="9"/>
          </p:nvPr>
        </p:nvSpPr>
        <p:spPr>
          <a:xfrm>
            <a:off x="4533802" y="3213127"/>
            <a:ext cx="659700" cy="4305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2300"/>
              <a:buFont typeface="Montserrat"/>
              <a:buNone/>
              <a:defRPr sz="2300">
                <a:solidFill>
                  <a:srgbClr val="FFFFFF"/>
                </a:solidFill>
                <a:latin typeface="Montserrat"/>
                <a:ea typeface="Montserrat"/>
                <a:cs typeface="Montserrat"/>
                <a:sym typeface="Montserrat"/>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pic>
        <p:nvPicPr>
          <p:cNvPr id="122" name="Google Shape;122;p21" descr="Picture 39"/>
          <p:cNvPicPr preferRelativeResize="0"/>
          <p:nvPr/>
        </p:nvPicPr>
        <p:blipFill rotWithShape="1">
          <a:blip r:embed="rId2">
            <a:alphaModFix/>
          </a:blip>
          <a:srcRect/>
          <a:stretch/>
        </p:blipFill>
        <p:spPr>
          <a:xfrm>
            <a:off x="886510" y="4590191"/>
            <a:ext cx="1039968" cy="150796"/>
          </a:xfrm>
          <a:prstGeom prst="rect">
            <a:avLst/>
          </a:prstGeom>
          <a:noFill/>
          <a:ln>
            <a:noFill/>
          </a:ln>
        </p:spPr>
      </p:pic>
      <p:sp>
        <p:nvSpPr>
          <p:cNvPr id="123" name="Google Shape;123;p21"/>
          <p:cNvSpPr txBox="1">
            <a:spLocks noGrp="1"/>
          </p:cNvSpPr>
          <p:nvPr>
            <p:ph type="body" idx="13"/>
          </p:nvPr>
        </p:nvSpPr>
        <p:spPr>
          <a:xfrm>
            <a:off x="1206943" y="2427709"/>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4" name="Google Shape;124;p21"/>
          <p:cNvSpPr txBox="1">
            <a:spLocks noGrp="1"/>
          </p:cNvSpPr>
          <p:nvPr>
            <p:ph type="body" idx="14"/>
          </p:nvPr>
        </p:nvSpPr>
        <p:spPr>
          <a:xfrm>
            <a:off x="1239250" y="2661824"/>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5" name="Google Shape;125;p21"/>
          <p:cNvSpPr txBox="1">
            <a:spLocks noGrp="1"/>
          </p:cNvSpPr>
          <p:nvPr>
            <p:ph type="body" idx="15"/>
          </p:nvPr>
        </p:nvSpPr>
        <p:spPr>
          <a:xfrm>
            <a:off x="1206943" y="3284164"/>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6" name="Google Shape;126;p21"/>
          <p:cNvSpPr txBox="1">
            <a:spLocks noGrp="1"/>
          </p:cNvSpPr>
          <p:nvPr>
            <p:ph type="body" idx="16"/>
          </p:nvPr>
        </p:nvSpPr>
        <p:spPr>
          <a:xfrm>
            <a:off x="1239250" y="3518281"/>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7" name="Google Shape;127;p21"/>
          <p:cNvSpPr txBox="1">
            <a:spLocks noGrp="1"/>
          </p:cNvSpPr>
          <p:nvPr>
            <p:ph type="body" idx="17"/>
          </p:nvPr>
        </p:nvSpPr>
        <p:spPr>
          <a:xfrm>
            <a:off x="5247011" y="1519945"/>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8" name="Google Shape;128;p21"/>
          <p:cNvSpPr txBox="1">
            <a:spLocks noGrp="1"/>
          </p:cNvSpPr>
          <p:nvPr>
            <p:ph type="body" idx="18"/>
          </p:nvPr>
        </p:nvSpPr>
        <p:spPr>
          <a:xfrm>
            <a:off x="5279318" y="1754060"/>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29" name="Google Shape;129;p21"/>
          <p:cNvSpPr txBox="1">
            <a:spLocks noGrp="1"/>
          </p:cNvSpPr>
          <p:nvPr>
            <p:ph type="body" idx="19"/>
          </p:nvPr>
        </p:nvSpPr>
        <p:spPr>
          <a:xfrm>
            <a:off x="5247011" y="2423325"/>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30" name="Google Shape;130;p21"/>
          <p:cNvSpPr txBox="1">
            <a:spLocks noGrp="1"/>
          </p:cNvSpPr>
          <p:nvPr>
            <p:ph type="body" idx="20"/>
          </p:nvPr>
        </p:nvSpPr>
        <p:spPr>
          <a:xfrm>
            <a:off x="5279318" y="2657440"/>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31" name="Google Shape;131;p21"/>
          <p:cNvSpPr txBox="1">
            <a:spLocks noGrp="1"/>
          </p:cNvSpPr>
          <p:nvPr>
            <p:ph type="body" idx="21"/>
          </p:nvPr>
        </p:nvSpPr>
        <p:spPr>
          <a:xfrm>
            <a:off x="5247011" y="3305459"/>
            <a:ext cx="26808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32" name="Google Shape;132;p21"/>
          <p:cNvSpPr txBox="1">
            <a:spLocks noGrp="1"/>
          </p:cNvSpPr>
          <p:nvPr>
            <p:ph type="body" idx="22"/>
          </p:nvPr>
        </p:nvSpPr>
        <p:spPr>
          <a:xfrm>
            <a:off x="5279318" y="3539574"/>
            <a:ext cx="3380100" cy="681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33" name="Google Shape;133;p21"/>
          <p:cNvSpPr txBox="1">
            <a:spLocks noGrp="1"/>
          </p:cNvSpPr>
          <p:nvPr>
            <p:ph type="body" idx="23"/>
          </p:nvPr>
        </p:nvSpPr>
        <p:spPr>
          <a:xfrm>
            <a:off x="-136" y="816176"/>
            <a:ext cx="9144000" cy="240000"/>
          </a:xfrm>
          <a:prstGeom prst="rect">
            <a:avLst/>
          </a:prstGeom>
          <a:noFill/>
          <a:ln>
            <a:noFill/>
          </a:ln>
        </p:spPr>
        <p:txBody>
          <a:bodyPr spcFirstLastPara="1" wrap="square" lIns="34275" tIns="34275" rIns="34275" bIns="34275" anchor="t" anchorCtr="0"/>
          <a:lstStyle>
            <a:lvl1pPr marL="457200" lvl="0" indent="-228600" algn="ctr" rtl="0">
              <a:lnSpc>
                <a:spcPct val="100000"/>
              </a:lnSpc>
              <a:spcBef>
                <a:spcPts val="0"/>
              </a:spcBef>
              <a:spcAft>
                <a:spcPts val="0"/>
              </a:spcAft>
              <a:buClr>
                <a:srgbClr val="FFFFFF"/>
              </a:buClr>
              <a:buSzPts val="1000"/>
              <a:buFont typeface="Open Sans"/>
              <a:buNone/>
              <a:defRPr sz="1000">
                <a:solidFill>
                  <a:srgbClr val="FFFFFF"/>
                </a:solidFill>
                <a:latin typeface="Open Sans"/>
                <a:ea typeface="Open Sans"/>
                <a:cs typeface="Open Sans"/>
                <a:sym typeface="Open Sans"/>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34" name="Google Shape;134;p21"/>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Custom Layout copy 1">
  <p:cSld name="1_Custom Layout copy 1">
    <p:spTree>
      <p:nvGrpSpPr>
        <p:cNvPr id="1" name="Shape 135"/>
        <p:cNvGrpSpPr/>
        <p:nvPr/>
      </p:nvGrpSpPr>
      <p:grpSpPr>
        <a:xfrm>
          <a:off x="0" y="0"/>
          <a:ext cx="0" cy="0"/>
          <a:chOff x="0" y="0"/>
          <a:chExt cx="0" cy="0"/>
        </a:xfrm>
      </p:grpSpPr>
      <p:sp>
        <p:nvSpPr>
          <p:cNvPr id="136" name="Google Shape;136;p22"/>
          <p:cNvSpPr txBox="1"/>
          <p:nvPr/>
        </p:nvSpPr>
        <p:spPr>
          <a:xfrm>
            <a:off x="5001829" y="1288606"/>
            <a:ext cx="3519000" cy="4848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757776"/>
              </a:buClr>
              <a:buSzPts val="1100"/>
              <a:buFont typeface="Open Sans Light"/>
              <a:buNone/>
            </a:pPr>
            <a:r>
              <a:rPr lang="en" sz="1100" b="0" i="0" u="none" strike="noStrike" cap="none" baseline="30000">
                <a:solidFill>
                  <a:srgbClr val="757776"/>
                </a:solidFill>
                <a:latin typeface="Open Sans Light"/>
                <a:ea typeface="Open Sans Light"/>
                <a:cs typeface="Open Sans Light"/>
                <a:sym typeface="Open Sans Light"/>
              </a:rPr>
              <a:t>Most designers set their type arbitrarily, either by pulling values out of the sky or by adhering to a baseline.</a:t>
            </a:r>
            <a:endParaRPr sz="1100"/>
          </a:p>
        </p:txBody>
      </p:sp>
      <p:sp>
        <p:nvSpPr>
          <p:cNvPr id="137" name="Google Shape;137;p22"/>
          <p:cNvSpPr txBox="1"/>
          <p:nvPr/>
        </p:nvSpPr>
        <p:spPr>
          <a:xfrm>
            <a:off x="557872" y="1014947"/>
            <a:ext cx="3380400" cy="14079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4E504F"/>
              </a:buClr>
              <a:buSzPts val="4600"/>
              <a:buFont typeface="Montserrat Medium"/>
              <a:buNone/>
            </a:pPr>
            <a:r>
              <a:rPr lang="en" sz="4600" b="0" i="0" u="none" strike="noStrike" cap="none">
                <a:solidFill>
                  <a:srgbClr val="4E504F"/>
                </a:solidFill>
                <a:latin typeface="Montserrat Medium"/>
                <a:ea typeface="Montserrat Medium"/>
                <a:cs typeface="Montserrat Medium"/>
                <a:sym typeface="Montserrat Medium"/>
              </a:rPr>
              <a:t>Title Text Goes Here</a:t>
            </a:r>
            <a:endParaRPr sz="1100"/>
          </a:p>
        </p:txBody>
      </p:sp>
      <p:sp>
        <p:nvSpPr>
          <p:cNvPr id="138" name="Google Shape;138;p22"/>
          <p:cNvSpPr txBox="1"/>
          <p:nvPr/>
        </p:nvSpPr>
        <p:spPr>
          <a:xfrm>
            <a:off x="5001829" y="2137487"/>
            <a:ext cx="3519000" cy="4848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757776"/>
              </a:buClr>
              <a:buSzPts val="1100"/>
              <a:buFont typeface="Open Sans Light"/>
              <a:buNone/>
            </a:pPr>
            <a:r>
              <a:rPr lang="en" sz="1100" b="0" i="0" u="none" strike="noStrike" cap="none" baseline="30000">
                <a:solidFill>
                  <a:srgbClr val="757776"/>
                </a:solidFill>
                <a:latin typeface="Open Sans Light"/>
                <a:ea typeface="Open Sans Light"/>
                <a:cs typeface="Open Sans Light"/>
                <a:sym typeface="Open Sans Light"/>
              </a:rPr>
              <a:t>Most designers set their type arbitrarily, either by pulling values out of the sky or by adhering to a baseline.</a:t>
            </a:r>
            <a:endParaRPr sz="1100"/>
          </a:p>
        </p:txBody>
      </p:sp>
      <p:sp>
        <p:nvSpPr>
          <p:cNvPr id="139" name="Google Shape;139;p22"/>
          <p:cNvSpPr txBox="1"/>
          <p:nvPr/>
        </p:nvSpPr>
        <p:spPr>
          <a:xfrm>
            <a:off x="5001829" y="2927288"/>
            <a:ext cx="3519000" cy="4848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757776"/>
              </a:buClr>
              <a:buSzPts val="1100"/>
              <a:buFont typeface="Open Sans Light"/>
              <a:buNone/>
            </a:pPr>
            <a:r>
              <a:rPr lang="en" sz="1100" b="0" i="0" u="none" strike="noStrike" cap="none" baseline="30000">
                <a:solidFill>
                  <a:srgbClr val="757776"/>
                </a:solidFill>
                <a:latin typeface="Open Sans Light"/>
                <a:ea typeface="Open Sans Light"/>
                <a:cs typeface="Open Sans Light"/>
                <a:sym typeface="Open Sans Light"/>
              </a:rPr>
              <a:t>Most designers set their type arbitrarily, either by pulling values out of the sky or by adhering to a baseline.</a:t>
            </a:r>
            <a:endParaRPr sz="1100"/>
          </a:p>
        </p:txBody>
      </p:sp>
      <p:sp>
        <p:nvSpPr>
          <p:cNvPr id="140" name="Google Shape;140;p22"/>
          <p:cNvSpPr txBox="1"/>
          <p:nvPr/>
        </p:nvSpPr>
        <p:spPr>
          <a:xfrm>
            <a:off x="5001829" y="3742705"/>
            <a:ext cx="3519000" cy="484800"/>
          </a:xfrm>
          <a:prstGeom prst="rect">
            <a:avLst/>
          </a:prstGeom>
          <a:noFill/>
          <a:ln>
            <a:noFill/>
          </a:ln>
        </p:spPr>
        <p:txBody>
          <a:bodyPr spcFirstLastPara="1" wrap="square" lIns="34275" tIns="34275" rIns="34275" bIns="34275" anchor="t" anchorCtr="0">
            <a:noAutofit/>
          </a:bodyPr>
          <a:lstStyle/>
          <a:p>
            <a:pPr marL="0" marR="0" lvl="0" indent="0" algn="l" rtl="0">
              <a:lnSpc>
                <a:spcPct val="90000"/>
              </a:lnSpc>
              <a:spcBef>
                <a:spcPts val="0"/>
              </a:spcBef>
              <a:spcAft>
                <a:spcPts val="0"/>
              </a:spcAft>
              <a:buClr>
                <a:srgbClr val="757776"/>
              </a:buClr>
              <a:buSzPts val="1100"/>
              <a:buFont typeface="Open Sans Light"/>
              <a:buNone/>
            </a:pPr>
            <a:r>
              <a:rPr lang="en" sz="1100" b="0" i="0" u="none" strike="noStrike" cap="none" baseline="30000">
                <a:solidFill>
                  <a:srgbClr val="757776"/>
                </a:solidFill>
                <a:latin typeface="Open Sans Light"/>
                <a:ea typeface="Open Sans Light"/>
                <a:cs typeface="Open Sans Light"/>
                <a:sym typeface="Open Sans Light"/>
              </a:rPr>
              <a:t>Most designers set their type arbitrarily, either by pulling values out of the sky or by adhering to a baseline.</a:t>
            </a:r>
            <a:endParaRPr sz="1100"/>
          </a:p>
        </p:txBody>
      </p:sp>
      <p:sp>
        <p:nvSpPr>
          <p:cNvPr id="141" name="Google Shape;141;p22"/>
          <p:cNvSpPr/>
          <p:nvPr/>
        </p:nvSpPr>
        <p:spPr>
          <a:xfrm>
            <a:off x="0" y="0"/>
            <a:ext cx="9144000" cy="5143500"/>
          </a:xfrm>
          <a:prstGeom prst="rect">
            <a:avLst/>
          </a:prstGeom>
          <a:solidFill>
            <a:srgbClr val="757676"/>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142" name="Google Shape;142;p22"/>
          <p:cNvSpPr txBox="1">
            <a:spLocks noGrp="1"/>
          </p:cNvSpPr>
          <p:nvPr>
            <p:ph type="body" idx="1"/>
          </p:nvPr>
        </p:nvSpPr>
        <p:spPr>
          <a:xfrm>
            <a:off x="-1" y="365566"/>
            <a:ext cx="9144000" cy="525900"/>
          </a:xfrm>
          <a:prstGeom prst="rect">
            <a:avLst/>
          </a:prstGeom>
          <a:noFill/>
          <a:ln>
            <a:noFill/>
          </a:ln>
        </p:spPr>
        <p:txBody>
          <a:bodyPr spcFirstLastPara="1" wrap="square" lIns="34275" tIns="34275" rIns="34275" bIns="34275" anchor="t" anchorCtr="0"/>
          <a:lstStyle>
            <a:lvl1pPr marL="457200" lvl="0" indent="-228600" algn="ctr" rtl="0">
              <a:lnSpc>
                <a:spcPct val="90000"/>
              </a:lnSpc>
              <a:spcBef>
                <a:spcPts val="0"/>
              </a:spcBef>
              <a:spcAft>
                <a:spcPts val="0"/>
              </a:spcAft>
              <a:buClr>
                <a:srgbClr val="FFFFFF"/>
              </a:buClr>
              <a:buSzPts val="2900"/>
              <a:buFont typeface="Montserrat SemiBold"/>
              <a:buNone/>
              <a:defRPr sz="2900">
                <a:solidFill>
                  <a:srgbClr val="FFFFFF"/>
                </a:solidFill>
                <a:latin typeface="Montserrat SemiBold"/>
                <a:ea typeface="Montserrat SemiBold"/>
                <a:cs typeface="Montserrat SemiBold"/>
                <a:sym typeface="Montserrat SemiBold"/>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3" name="Google Shape;143;p22"/>
          <p:cNvSpPr txBox="1">
            <a:spLocks noGrp="1"/>
          </p:cNvSpPr>
          <p:nvPr>
            <p:ph type="body" idx="2"/>
          </p:nvPr>
        </p:nvSpPr>
        <p:spPr>
          <a:xfrm>
            <a:off x="1012635" y="1881645"/>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4" name="Google Shape;144;p22"/>
          <p:cNvSpPr txBox="1">
            <a:spLocks noGrp="1"/>
          </p:cNvSpPr>
          <p:nvPr>
            <p:ph type="body" idx="3"/>
          </p:nvPr>
        </p:nvSpPr>
        <p:spPr>
          <a:xfrm>
            <a:off x="1014491" y="2124019"/>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5" name="Google Shape;145;p22"/>
          <p:cNvSpPr/>
          <p:nvPr/>
        </p:nvSpPr>
        <p:spPr>
          <a:xfrm>
            <a:off x="4344953" y="872511"/>
            <a:ext cx="454200" cy="438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sp>
        <p:nvSpPr>
          <p:cNvPr id="146" name="Google Shape;146;p22"/>
          <p:cNvSpPr txBox="1">
            <a:spLocks noGrp="1"/>
          </p:cNvSpPr>
          <p:nvPr>
            <p:ph type="body" idx="4"/>
          </p:nvPr>
        </p:nvSpPr>
        <p:spPr>
          <a:xfrm>
            <a:off x="3461911" y="1881645"/>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7" name="Google Shape;147;p22"/>
          <p:cNvSpPr txBox="1">
            <a:spLocks noGrp="1"/>
          </p:cNvSpPr>
          <p:nvPr>
            <p:ph type="body" idx="5"/>
          </p:nvPr>
        </p:nvSpPr>
        <p:spPr>
          <a:xfrm>
            <a:off x="3463765" y="2124019"/>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8" name="Google Shape;148;p22"/>
          <p:cNvSpPr txBox="1">
            <a:spLocks noGrp="1"/>
          </p:cNvSpPr>
          <p:nvPr>
            <p:ph type="body" idx="6"/>
          </p:nvPr>
        </p:nvSpPr>
        <p:spPr>
          <a:xfrm>
            <a:off x="5911185" y="1881645"/>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49" name="Google Shape;149;p22"/>
          <p:cNvSpPr txBox="1">
            <a:spLocks noGrp="1"/>
          </p:cNvSpPr>
          <p:nvPr>
            <p:ph type="body" idx="7"/>
          </p:nvPr>
        </p:nvSpPr>
        <p:spPr>
          <a:xfrm>
            <a:off x="5913041" y="2124019"/>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0" name="Google Shape;150;p22"/>
          <p:cNvSpPr txBox="1">
            <a:spLocks noGrp="1"/>
          </p:cNvSpPr>
          <p:nvPr>
            <p:ph type="body" idx="8"/>
          </p:nvPr>
        </p:nvSpPr>
        <p:spPr>
          <a:xfrm>
            <a:off x="1012635" y="3203368"/>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1" name="Google Shape;151;p22"/>
          <p:cNvSpPr txBox="1">
            <a:spLocks noGrp="1"/>
          </p:cNvSpPr>
          <p:nvPr>
            <p:ph type="body" idx="9"/>
          </p:nvPr>
        </p:nvSpPr>
        <p:spPr>
          <a:xfrm>
            <a:off x="1014491" y="3445742"/>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2" name="Google Shape;152;p22"/>
          <p:cNvSpPr txBox="1">
            <a:spLocks noGrp="1"/>
          </p:cNvSpPr>
          <p:nvPr>
            <p:ph type="body" idx="13"/>
          </p:nvPr>
        </p:nvSpPr>
        <p:spPr>
          <a:xfrm>
            <a:off x="3461911" y="3203368"/>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3" name="Google Shape;153;p22"/>
          <p:cNvSpPr txBox="1">
            <a:spLocks noGrp="1"/>
          </p:cNvSpPr>
          <p:nvPr>
            <p:ph type="body" idx="14"/>
          </p:nvPr>
        </p:nvSpPr>
        <p:spPr>
          <a:xfrm>
            <a:off x="3463765" y="3445742"/>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4" name="Google Shape;154;p22"/>
          <p:cNvSpPr txBox="1">
            <a:spLocks noGrp="1"/>
          </p:cNvSpPr>
          <p:nvPr>
            <p:ph type="body" idx="15"/>
          </p:nvPr>
        </p:nvSpPr>
        <p:spPr>
          <a:xfrm>
            <a:off x="5911185" y="3203368"/>
            <a:ext cx="2220000" cy="2589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5" name="Google Shape;155;p22"/>
          <p:cNvSpPr txBox="1">
            <a:spLocks noGrp="1"/>
          </p:cNvSpPr>
          <p:nvPr>
            <p:ph type="body" idx="16"/>
          </p:nvPr>
        </p:nvSpPr>
        <p:spPr>
          <a:xfrm>
            <a:off x="5913041" y="3445742"/>
            <a:ext cx="2091000" cy="879000"/>
          </a:xfrm>
          <a:prstGeom prst="rect">
            <a:avLst/>
          </a:prstGeom>
          <a:noFill/>
          <a:ln>
            <a:noFill/>
          </a:ln>
        </p:spPr>
        <p:txBody>
          <a:bodyPr spcFirstLastPara="1" wrap="square" lIns="34275" tIns="34275" rIns="34275" bIns="34275" anchor="t" anchorCtr="0"/>
          <a:lstStyle>
            <a:lvl1pPr marL="457200" lvl="0" indent="-228600" algn="l" rtl="0">
              <a:lnSpc>
                <a:spcPct val="90000"/>
              </a:lnSpc>
              <a:spcBef>
                <a:spcPts val="800"/>
              </a:spcBef>
              <a:spcAft>
                <a:spcPts val="0"/>
              </a:spcAft>
              <a:buClr>
                <a:srgbClr val="FFFFFF"/>
              </a:buClr>
              <a:buSzPts val="1100"/>
              <a:buFont typeface="Open Sans Light"/>
              <a:buNone/>
              <a:defRPr>
                <a:solidFill>
                  <a:srgbClr val="FFFFFF"/>
                </a:solidFill>
              </a:defRPr>
            </a:lvl1pPr>
            <a:lvl2pPr marL="914400" lvl="1" indent="-317500" algn="l" rtl="0">
              <a:lnSpc>
                <a:spcPct val="90000"/>
              </a:lnSpc>
              <a:spcBef>
                <a:spcPts val="800"/>
              </a:spcBef>
              <a:spcAft>
                <a:spcPts val="0"/>
              </a:spcAft>
              <a:buClr>
                <a:srgbClr val="757776"/>
              </a:buClr>
              <a:buSzPts val="1400"/>
              <a:buChar char="•"/>
              <a:defRPr/>
            </a:lvl2pPr>
            <a:lvl3pPr marL="1371600" lvl="2" indent="-317500" algn="l" rtl="0">
              <a:lnSpc>
                <a:spcPct val="90000"/>
              </a:lnSpc>
              <a:spcBef>
                <a:spcPts val="800"/>
              </a:spcBef>
              <a:spcAft>
                <a:spcPts val="0"/>
              </a:spcAft>
              <a:buClr>
                <a:srgbClr val="757776"/>
              </a:buClr>
              <a:buSzPts val="1400"/>
              <a:buChar char="•"/>
              <a:defRPr/>
            </a:lvl3pPr>
            <a:lvl4pPr marL="1828800" lvl="3" indent="-317500" algn="l" rtl="0">
              <a:lnSpc>
                <a:spcPct val="90000"/>
              </a:lnSpc>
              <a:spcBef>
                <a:spcPts val="800"/>
              </a:spcBef>
              <a:spcAft>
                <a:spcPts val="0"/>
              </a:spcAft>
              <a:buClr>
                <a:srgbClr val="757776"/>
              </a:buClr>
              <a:buSzPts val="1400"/>
              <a:buChar char="•"/>
              <a:defRPr/>
            </a:lvl4pPr>
            <a:lvl5pPr marL="2286000" lvl="4" indent="-317500" algn="l" rtl="0">
              <a:lnSpc>
                <a:spcPct val="90000"/>
              </a:lnSpc>
              <a:spcBef>
                <a:spcPts val="800"/>
              </a:spcBef>
              <a:spcAft>
                <a:spcPts val="0"/>
              </a:spcAft>
              <a:buClr>
                <a:srgbClr val="757776"/>
              </a:buClr>
              <a:buSzPts val="1400"/>
              <a:buChar char="•"/>
              <a:defRPr/>
            </a:lvl5pPr>
            <a:lvl6pPr marL="2743200" lvl="5" indent="-317500" algn="l" rtl="0">
              <a:lnSpc>
                <a:spcPct val="90000"/>
              </a:lnSpc>
              <a:spcBef>
                <a:spcPts val="800"/>
              </a:spcBef>
              <a:spcAft>
                <a:spcPts val="0"/>
              </a:spcAft>
              <a:buClr>
                <a:srgbClr val="757776"/>
              </a:buClr>
              <a:buSzPts val="1400"/>
              <a:buChar char="•"/>
              <a:defRPr/>
            </a:lvl6pPr>
            <a:lvl7pPr marL="3200400" lvl="6" indent="-317500" algn="l" rtl="0">
              <a:lnSpc>
                <a:spcPct val="90000"/>
              </a:lnSpc>
              <a:spcBef>
                <a:spcPts val="800"/>
              </a:spcBef>
              <a:spcAft>
                <a:spcPts val="0"/>
              </a:spcAft>
              <a:buClr>
                <a:srgbClr val="757776"/>
              </a:buClr>
              <a:buSzPts val="1400"/>
              <a:buChar char="•"/>
              <a:defRPr/>
            </a:lvl7pPr>
            <a:lvl8pPr marL="3657600" lvl="7" indent="-317500" algn="l" rtl="0">
              <a:lnSpc>
                <a:spcPct val="90000"/>
              </a:lnSpc>
              <a:spcBef>
                <a:spcPts val="800"/>
              </a:spcBef>
              <a:spcAft>
                <a:spcPts val="0"/>
              </a:spcAft>
              <a:buClr>
                <a:srgbClr val="757776"/>
              </a:buClr>
              <a:buSzPts val="1400"/>
              <a:buChar char="•"/>
              <a:defRPr/>
            </a:lvl8pPr>
            <a:lvl9pPr marL="4114800" lvl="8" indent="-317500" algn="l" rtl="0">
              <a:lnSpc>
                <a:spcPct val="90000"/>
              </a:lnSpc>
              <a:spcBef>
                <a:spcPts val="800"/>
              </a:spcBef>
              <a:spcAft>
                <a:spcPts val="0"/>
              </a:spcAft>
              <a:buClr>
                <a:srgbClr val="757776"/>
              </a:buClr>
              <a:buSzPts val="1400"/>
              <a:buChar char="•"/>
              <a:defRPr/>
            </a:lvl9pPr>
          </a:lstStyle>
          <a:p>
            <a:endParaRPr/>
          </a:p>
        </p:txBody>
      </p:sp>
      <p:sp>
        <p:nvSpPr>
          <p:cNvPr id="156" name="Google Shape;156;p22"/>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lvl="0"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1pPr>
            <a:lvl2pPr marL="0" lvl="1"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2pPr>
            <a:lvl3pPr marL="0" lvl="2"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3pPr>
            <a:lvl4pPr marL="0" lvl="3"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4pPr>
            <a:lvl5pPr marL="0" lvl="4"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5pPr>
            <a:lvl6pPr marL="0" lvl="5"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6pPr>
            <a:lvl7pPr marL="0" lvl="6"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7pPr>
            <a:lvl8pPr marL="0" lvl="7"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8pPr>
            <a:lvl9pPr marL="0" lvl="8" indent="0" algn="l" rtl="0">
              <a:lnSpc>
                <a:spcPct val="90000"/>
              </a:lnSpc>
              <a:spcBef>
                <a:spcPts val="0"/>
              </a:spcBef>
              <a:spcAft>
                <a:spcPts val="0"/>
              </a:spcAft>
              <a:buClr>
                <a:srgbClr val="757776"/>
              </a:buClr>
              <a:buSzPts val="1100"/>
              <a:buFont typeface="Open Sans Light"/>
              <a:buNone/>
              <a:defRPr sz="1100"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214313" y="225027"/>
            <a:ext cx="8701200" cy="4693500"/>
          </a:xfrm>
          <a:prstGeom prst="rect">
            <a:avLst/>
          </a:prstGeom>
          <a:solidFill>
            <a:srgbClr val="F3CD17"/>
          </a:solid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FFFFFF"/>
              </a:buClr>
              <a:buSzPts val="1100"/>
              <a:buFont typeface="Open Sans Light"/>
              <a:buNone/>
            </a:pPr>
            <a:endParaRPr sz="1100" b="0" i="0" u="none" strike="noStrike" cap="none" baseline="30000">
              <a:solidFill>
                <a:srgbClr val="FFFFFF"/>
              </a:solidFill>
              <a:latin typeface="Open Sans Light"/>
              <a:ea typeface="Open Sans Light"/>
              <a:cs typeface="Open Sans Light"/>
              <a:sym typeface="Open Sans Light"/>
            </a:endParaRPr>
          </a:p>
        </p:txBody>
      </p:sp>
      <p:pic>
        <p:nvPicPr>
          <p:cNvPr id="52" name="Google Shape;52;p13" descr="Picture 2"/>
          <p:cNvPicPr preferRelativeResize="0"/>
          <p:nvPr/>
        </p:nvPicPr>
        <p:blipFill rotWithShape="1">
          <a:blip r:embed="rId68">
            <a:alphaModFix/>
          </a:blip>
          <a:srcRect/>
          <a:stretch/>
        </p:blipFill>
        <p:spPr>
          <a:xfrm>
            <a:off x="3124468" y="2362892"/>
            <a:ext cx="2880777" cy="417713"/>
          </a:xfrm>
          <a:prstGeom prst="rect">
            <a:avLst/>
          </a:prstGeom>
          <a:noFill/>
          <a:ln>
            <a:noFill/>
          </a:ln>
        </p:spPr>
      </p:pic>
      <p:sp>
        <p:nvSpPr>
          <p:cNvPr id="53" name="Google Shape;53;p13"/>
          <p:cNvSpPr txBox="1">
            <a:spLocks noGrp="1"/>
          </p:cNvSpPr>
          <p:nvPr>
            <p:ph type="title"/>
          </p:nvPr>
        </p:nvSpPr>
        <p:spPr>
          <a:xfrm>
            <a:off x="457200" y="69056"/>
            <a:ext cx="8229600" cy="1131000"/>
          </a:xfrm>
          <a:prstGeom prst="rect">
            <a:avLst/>
          </a:prstGeom>
          <a:noFill/>
          <a:ln>
            <a:noFill/>
          </a:ln>
        </p:spPr>
        <p:txBody>
          <a:bodyPr spcFirstLastPara="1" wrap="square" lIns="34275" tIns="34275" rIns="34275" bIns="34275" anchor="ctr" anchorCtr="0"/>
          <a:lstStyle>
            <a:lvl1pPr marR="0" lvl="0"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1pPr>
            <a:lvl2pPr marR="0" lvl="1"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2pPr>
            <a:lvl3pPr marR="0" lvl="2"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3pPr>
            <a:lvl4pPr marR="0" lvl="3"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4pPr>
            <a:lvl5pPr marR="0" lvl="4"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5pPr>
            <a:lvl6pPr marR="0" lvl="5"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6pPr>
            <a:lvl7pPr marR="0" lvl="6"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7pPr>
            <a:lvl8pPr marR="0" lvl="7"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8pPr>
            <a:lvl9pPr marR="0" lvl="8" algn="ctr" rtl="0">
              <a:lnSpc>
                <a:spcPct val="90000"/>
              </a:lnSpc>
              <a:spcBef>
                <a:spcPts val="0"/>
              </a:spcBef>
              <a:spcAft>
                <a:spcPts val="0"/>
              </a:spcAft>
              <a:buClr>
                <a:srgbClr val="4E504F"/>
              </a:buClr>
              <a:buSzPts val="2900"/>
              <a:buFont typeface="Montserrat SemiBold"/>
              <a:buNone/>
              <a:defRPr sz="2900" b="0" i="0" u="none" strike="noStrike" cap="none">
                <a:solidFill>
                  <a:srgbClr val="4E504F"/>
                </a:solidFill>
                <a:latin typeface="Montserrat SemiBold"/>
                <a:ea typeface="Montserrat SemiBold"/>
                <a:cs typeface="Montserrat SemiBold"/>
                <a:sym typeface="Montserrat SemiBold"/>
              </a:defRPr>
            </a:lvl9pPr>
          </a:lstStyle>
          <a:p>
            <a:endParaRPr/>
          </a:p>
        </p:txBody>
      </p:sp>
      <p:sp>
        <p:nvSpPr>
          <p:cNvPr id="54" name="Google Shape;54;p13"/>
          <p:cNvSpPr txBox="1">
            <a:spLocks noGrp="1"/>
          </p:cNvSpPr>
          <p:nvPr>
            <p:ph type="body" idx="1"/>
          </p:nvPr>
        </p:nvSpPr>
        <p:spPr>
          <a:xfrm>
            <a:off x="457200" y="1200150"/>
            <a:ext cx="8229600" cy="3943200"/>
          </a:xfrm>
          <a:prstGeom prst="rect">
            <a:avLst/>
          </a:prstGeom>
          <a:noFill/>
          <a:ln>
            <a:noFill/>
          </a:ln>
        </p:spPr>
        <p:txBody>
          <a:bodyPr spcFirstLastPara="1" wrap="square" lIns="34275" tIns="34275" rIns="34275" bIns="34275" anchor="t" anchorCtr="0"/>
          <a:lstStyle>
            <a:lvl1pPr marL="457200" marR="0" lvl="0"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1pPr>
            <a:lvl2pPr marL="914400" marR="0" lvl="1"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L="1371600" marR="0" lvl="2"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L="1828800" marR="0" lvl="3"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L="2286000" marR="0" lvl="4"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L="2743200" marR="0" lvl="5"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L="3200400" marR="0" lvl="6"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L="3657600" marR="0" lvl="7"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L="4114800" marR="0" lvl="8" indent="-298450" algn="l" rtl="0">
              <a:lnSpc>
                <a:spcPct val="90000"/>
              </a:lnSpc>
              <a:spcBef>
                <a:spcPts val="800"/>
              </a:spcBef>
              <a:spcAft>
                <a:spcPts val="0"/>
              </a:spcAft>
              <a:buClr>
                <a:srgbClr val="757776"/>
              </a:buClr>
              <a:buSzPts val="11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endParaRPr/>
          </a:p>
        </p:txBody>
      </p:sp>
      <p:sp>
        <p:nvSpPr>
          <p:cNvPr id="55" name="Google Shape;55;p13"/>
          <p:cNvSpPr txBox="1">
            <a:spLocks noGrp="1"/>
          </p:cNvSpPr>
          <p:nvPr>
            <p:ph type="sldNum" idx="12"/>
          </p:nvPr>
        </p:nvSpPr>
        <p:spPr>
          <a:xfrm>
            <a:off x="6553200" y="4623434"/>
            <a:ext cx="2133600" cy="287400"/>
          </a:xfrm>
          <a:prstGeom prst="rect">
            <a:avLst/>
          </a:prstGeom>
          <a:noFill/>
          <a:ln>
            <a:noFill/>
          </a:ln>
        </p:spPr>
        <p:txBody>
          <a:bodyPr spcFirstLastPara="1" wrap="square" lIns="34275" tIns="34275" rIns="34275" bIns="34275" anchor="ctr" anchorCtr="0">
            <a:noAutofit/>
          </a:bodyPr>
          <a:lstStyle>
            <a:lvl1pPr marL="0" marR="0" lvl="0"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1pPr>
            <a:lvl2pPr marL="0" marR="0" lvl="1"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2pPr>
            <a:lvl3pPr marL="0" marR="0" lvl="2"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3pPr>
            <a:lvl4pPr marL="0" marR="0" lvl="3"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4pPr>
            <a:lvl5pPr marL="0" marR="0" lvl="4"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5pPr>
            <a:lvl6pPr marL="0" marR="0" lvl="5"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6pPr>
            <a:lvl7pPr marL="0" marR="0" lvl="6"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7pPr>
            <a:lvl8pPr marL="0" marR="0" lvl="7"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8pPr>
            <a:lvl9pPr marL="0" marR="0" lvl="8" indent="0" algn="l" rtl="0">
              <a:lnSpc>
                <a:spcPct val="90000"/>
              </a:lnSpc>
              <a:spcBef>
                <a:spcPts val="0"/>
              </a:spcBef>
              <a:spcAft>
                <a:spcPts val="0"/>
              </a:spcAft>
              <a:buClr>
                <a:srgbClr val="757776"/>
              </a:buClr>
              <a:buSzPts val="1100"/>
              <a:buFont typeface="Open Sans Light"/>
              <a:buNone/>
              <a:defRPr sz="1100" b="0" i="0" u="none" strike="noStrike" cap="none" baseline="30000">
                <a:solidFill>
                  <a:srgbClr val="757776"/>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pi.observepoint.com/v2/web-journeys/kBx7Qrs2wM85FR5MN"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yphoidMarty/TyphoidMarty.github.io"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yphoidMarty/TyphoidMarty.github.io"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www.w3.org/2013/12/ceddl-201312.pdf"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marketing.adobe.com/resources/help/en_US/auditor/"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Sample OP Maturity Model</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1133105" y="3050382"/>
            <a:ext cx="7143749" cy="1714499"/>
          </a:xfrm>
          <a:prstGeom prst="rect">
            <a:avLst/>
          </a:prstGeom>
        </p:spPr>
        <p:txBody>
          <a:bodyPr spcFirstLastPara="1" wrap="square" lIns="34275" tIns="34275" rIns="34275" bIns="34275" anchor="t" anchorCtr="0">
            <a:noAutofit/>
          </a:bodyPr>
          <a:lstStyle/>
          <a:p>
            <a:pPr marL="0" lvl="0" indent="0"/>
            <a:r>
              <a:rPr lang="en-US" sz="2400" dirty="0"/>
              <a:t>A good sophistication progression might then look like the above flow then, with initial audits to ensure tag presence giving way to auditing for specific variables.  Later, journeys can be added to regularly check for site responsiveness to typical user journeys and finally we can automate this into our build pipeline to make sure that new code is not breaking existing functionality.</a:t>
            </a:r>
          </a:p>
          <a:p>
            <a:pPr marL="0" lvl="0" indent="0"/>
            <a:endParaRPr sz="2400" dirty="0"/>
          </a:p>
        </p:txBody>
      </p:sp>
      <p:sp>
        <p:nvSpPr>
          <p:cNvPr id="2" name="Rectangle 1">
            <a:extLst>
              <a:ext uri="{FF2B5EF4-FFF2-40B4-BE49-F238E27FC236}">
                <a16:creationId xmlns:a16="http://schemas.microsoft.com/office/drawing/2014/main" id="{4C68177D-A19A-46A6-8098-E27D303EF950}"/>
              </a:ext>
            </a:extLst>
          </p:cNvPr>
          <p:cNvSpPr/>
          <p:nvPr/>
        </p:nvSpPr>
        <p:spPr>
          <a:xfrm>
            <a:off x="1235868" y="1560038"/>
            <a:ext cx="1435894" cy="12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or </a:t>
            </a:r>
            <a:r>
              <a:rPr lang="en-US" dirty="0" err="1"/>
              <a:t>unsophistated</a:t>
            </a:r>
            <a:r>
              <a:rPr lang="en-US" dirty="0"/>
              <a:t> audits</a:t>
            </a:r>
          </a:p>
        </p:txBody>
      </p:sp>
      <p:sp>
        <p:nvSpPr>
          <p:cNvPr id="6" name="Rectangle 5">
            <a:extLst>
              <a:ext uri="{FF2B5EF4-FFF2-40B4-BE49-F238E27FC236}">
                <a16:creationId xmlns:a16="http://schemas.microsoft.com/office/drawing/2014/main" id="{26000DED-DDC5-40FB-8F84-E895501F114E}"/>
              </a:ext>
            </a:extLst>
          </p:cNvPr>
          <p:cNvSpPr/>
          <p:nvPr/>
        </p:nvSpPr>
        <p:spPr>
          <a:xfrm>
            <a:off x="3104232" y="1560036"/>
            <a:ext cx="1435894" cy="12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sophisticated and regular auditing</a:t>
            </a:r>
          </a:p>
        </p:txBody>
      </p:sp>
      <p:sp>
        <p:nvSpPr>
          <p:cNvPr id="7" name="Rectangle 6">
            <a:extLst>
              <a:ext uri="{FF2B5EF4-FFF2-40B4-BE49-F238E27FC236}">
                <a16:creationId xmlns:a16="http://schemas.microsoft.com/office/drawing/2014/main" id="{6B267C27-0485-44E1-9BE6-BFAB35EE1DCC}"/>
              </a:ext>
            </a:extLst>
          </p:cNvPr>
          <p:cNvSpPr/>
          <p:nvPr/>
        </p:nvSpPr>
        <p:spPr>
          <a:xfrm>
            <a:off x="4972596" y="1560036"/>
            <a:ext cx="1435894" cy="12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journeys through key workflows</a:t>
            </a:r>
          </a:p>
        </p:txBody>
      </p:sp>
      <p:sp>
        <p:nvSpPr>
          <p:cNvPr id="8" name="Rectangle 7">
            <a:extLst>
              <a:ext uri="{FF2B5EF4-FFF2-40B4-BE49-F238E27FC236}">
                <a16:creationId xmlns:a16="http://schemas.microsoft.com/office/drawing/2014/main" id="{8E16A227-B3D0-4686-968E-01520A22A9E5}"/>
              </a:ext>
            </a:extLst>
          </p:cNvPr>
          <p:cNvSpPr/>
          <p:nvPr/>
        </p:nvSpPr>
        <p:spPr>
          <a:xfrm>
            <a:off x="6840960" y="1560036"/>
            <a:ext cx="1435894" cy="12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Automated journeys to ensure build integrity</a:t>
            </a:r>
          </a:p>
        </p:txBody>
      </p:sp>
      <p:sp>
        <p:nvSpPr>
          <p:cNvPr id="9" name="Google Shape;854;p86">
            <a:extLst>
              <a:ext uri="{FF2B5EF4-FFF2-40B4-BE49-F238E27FC236}">
                <a16:creationId xmlns:a16="http://schemas.microsoft.com/office/drawing/2014/main" id="{7206C158-A978-458A-AD57-93045AF30EE3}"/>
              </a:ext>
            </a:extLst>
          </p:cNvPr>
          <p:cNvSpPr txBox="1">
            <a:spLocks/>
          </p:cNvSpPr>
          <p:nvPr/>
        </p:nvSpPr>
        <p:spPr>
          <a:xfrm>
            <a:off x="1235733" y="1056176"/>
            <a:ext cx="7143749" cy="415437"/>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rgbClr val="757776"/>
              </a:buClr>
              <a:buSzPts val="1400"/>
              <a:buFont typeface="Arial"/>
              <a:buNone/>
              <a:defRPr sz="1100" b="0" i="0" u="none" strike="noStrike" cap="none" baseline="30000">
                <a:solidFill>
                  <a:srgbClr val="757776"/>
                </a:solidFill>
                <a:latin typeface="Open Sans Light"/>
                <a:ea typeface="Open Sans Light"/>
                <a:cs typeface="Open Sans Light"/>
                <a:sym typeface="Open Sans Light"/>
              </a:defRPr>
            </a:lvl1pPr>
            <a:lvl2pPr marL="914400" marR="0" lvl="1"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L="1371600" marR="0" lvl="2"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L="1828800" marR="0" lvl="3"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L="2286000" marR="0" lvl="4"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L="2743200" marR="0" lvl="5"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L="3200400" marR="0" lvl="6"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L="3657600" marR="0" lvl="7"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L="4114800" marR="0" lvl="8"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pPr marL="0" indent="0" algn="ctr"/>
            <a:r>
              <a:rPr lang="en-US" sz="2800" b="1" dirty="0"/>
              <a:t>Tagging Audit Sophistication</a:t>
            </a:r>
          </a:p>
        </p:txBody>
      </p:sp>
      <p:cxnSp>
        <p:nvCxnSpPr>
          <p:cNvPr id="4" name="Straight Arrow Connector 3">
            <a:extLst>
              <a:ext uri="{FF2B5EF4-FFF2-40B4-BE49-F238E27FC236}">
                <a16:creationId xmlns:a16="http://schemas.microsoft.com/office/drawing/2014/main" id="{4881E628-28B3-439A-AC16-FC4917DF0A15}"/>
              </a:ext>
            </a:extLst>
          </p:cNvPr>
          <p:cNvCxnSpPr>
            <a:stCxn id="2" idx="3"/>
            <a:endCxn id="6" idx="1"/>
          </p:cNvCxnSpPr>
          <p:nvPr/>
        </p:nvCxnSpPr>
        <p:spPr>
          <a:xfrm flipV="1">
            <a:off x="2671762" y="2170827"/>
            <a:ext cx="43247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EFECAE4-3727-4263-8889-C843172B2A45}"/>
              </a:ext>
            </a:extLst>
          </p:cNvPr>
          <p:cNvCxnSpPr>
            <a:stCxn id="6" idx="3"/>
            <a:endCxn id="7" idx="1"/>
          </p:cNvCxnSpPr>
          <p:nvPr/>
        </p:nvCxnSpPr>
        <p:spPr>
          <a:xfrm>
            <a:off x="4540126" y="2170827"/>
            <a:ext cx="432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EB10D4-5E7B-4077-8395-7E3446F7EEFF}"/>
              </a:ext>
            </a:extLst>
          </p:cNvPr>
          <p:cNvCxnSpPr>
            <a:stCxn id="7" idx="3"/>
            <a:endCxn id="8" idx="1"/>
          </p:cNvCxnSpPr>
          <p:nvPr/>
        </p:nvCxnSpPr>
        <p:spPr>
          <a:xfrm>
            <a:off x="6408490" y="2170827"/>
            <a:ext cx="432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82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Build Automation</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4407694" y="1560038"/>
            <a:ext cx="4004891" cy="2347593"/>
          </a:xfrm>
          <a:prstGeom prst="rect">
            <a:avLst/>
          </a:prstGeom>
        </p:spPr>
        <p:txBody>
          <a:bodyPr spcFirstLastPara="1" wrap="square" lIns="34275" tIns="34275" rIns="34275" bIns="34275" anchor="t" anchorCtr="0">
            <a:noAutofit/>
          </a:bodyPr>
          <a:lstStyle/>
          <a:p>
            <a:pPr marL="0" lvl="0" indent="0"/>
            <a:r>
              <a:rPr lang="en-US" sz="2400" b="1" dirty="0"/>
              <a:t>Create a Journey</a:t>
            </a:r>
          </a:p>
          <a:p>
            <a:pPr marL="0" lvl="0" indent="0"/>
            <a:r>
              <a:rPr lang="en-US" sz="2400" dirty="0"/>
              <a:t>Put into place a Journey to test out functionality.  In a real world scenario this would involve a combination of tagging rules to ensure that key site flows have not been broken.</a:t>
            </a:r>
          </a:p>
          <a:p>
            <a:pPr marL="0" lvl="0" indent="0"/>
            <a:r>
              <a:rPr lang="en-US" sz="2400" dirty="0"/>
              <a:t>For the purposes of the demo, we are just ensuring the link is still available and clickable to go to the next page. </a:t>
            </a:r>
          </a:p>
          <a:p>
            <a:pPr marL="0" lvl="0" indent="0"/>
            <a:endParaRPr sz="2400" dirty="0"/>
          </a:p>
        </p:txBody>
      </p:sp>
      <p:pic>
        <p:nvPicPr>
          <p:cNvPr id="3" name="Picture 2">
            <a:extLst>
              <a:ext uri="{FF2B5EF4-FFF2-40B4-BE49-F238E27FC236}">
                <a16:creationId xmlns:a16="http://schemas.microsoft.com/office/drawing/2014/main" id="{4869DDB3-D76E-4FD8-8BC9-A0197F7751BF}"/>
              </a:ext>
            </a:extLst>
          </p:cNvPr>
          <p:cNvPicPr>
            <a:picLocks noChangeAspect="1"/>
          </p:cNvPicPr>
          <p:nvPr/>
        </p:nvPicPr>
        <p:blipFill>
          <a:blip r:embed="rId3"/>
          <a:stretch>
            <a:fillRect/>
          </a:stretch>
        </p:blipFill>
        <p:spPr>
          <a:xfrm>
            <a:off x="1133105" y="1512427"/>
            <a:ext cx="2833048" cy="2170828"/>
          </a:xfrm>
          <a:prstGeom prst="rect">
            <a:avLst/>
          </a:prstGeom>
        </p:spPr>
      </p:pic>
    </p:spTree>
    <p:extLst>
      <p:ext uri="{BB962C8B-B14F-4D97-AF65-F5344CB8AC3E}">
        <p14:creationId xmlns:p14="http://schemas.microsoft.com/office/powerpoint/2010/main" val="62932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Build Automation</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928688" y="3117376"/>
            <a:ext cx="7322343" cy="1645717"/>
          </a:xfrm>
          <a:prstGeom prst="rect">
            <a:avLst/>
          </a:prstGeom>
        </p:spPr>
        <p:txBody>
          <a:bodyPr spcFirstLastPara="1" wrap="square" lIns="34275" tIns="34275" rIns="34275" bIns="34275" anchor="t" anchorCtr="0">
            <a:noAutofit/>
          </a:bodyPr>
          <a:lstStyle/>
          <a:p>
            <a:pPr marL="0" lvl="0" indent="0"/>
            <a:r>
              <a:rPr lang="en-US" sz="2400" b="1" dirty="0"/>
              <a:t>Generate Code</a:t>
            </a:r>
          </a:p>
          <a:p>
            <a:pPr marL="0" lvl="0" indent="0"/>
            <a:r>
              <a:rPr lang="en-US" sz="2400" dirty="0"/>
              <a:t>Next go to the API Documentation to generate the code to use in the pipeline. </a:t>
            </a:r>
          </a:p>
          <a:p>
            <a:pPr marL="0" lvl="0" indent="0"/>
            <a:r>
              <a:rPr lang="en-US" sz="2400" dirty="0">
                <a:hlinkClick r:id="rId3"/>
              </a:rPr>
              <a:t>https://docs.api.observepoint.com/v2/web-journeys/kBx7Qrs2wM85FR5MN</a:t>
            </a:r>
            <a:r>
              <a:rPr lang="en-US" sz="2400" dirty="0"/>
              <a:t> </a:t>
            </a:r>
          </a:p>
          <a:p>
            <a:pPr marL="0" lvl="0" indent="0"/>
            <a:r>
              <a:rPr lang="en-US" sz="2400" dirty="0"/>
              <a:t>Fill out the journey id from the journey made in the previous step (the ID is in the </a:t>
            </a:r>
            <a:r>
              <a:rPr lang="en-US" sz="2400" dirty="0" err="1"/>
              <a:t>url</a:t>
            </a:r>
            <a:r>
              <a:rPr lang="en-US" sz="2400" dirty="0"/>
              <a:t>) and your company API key.</a:t>
            </a:r>
            <a:endParaRPr sz="2400" dirty="0"/>
          </a:p>
        </p:txBody>
      </p:sp>
      <p:pic>
        <p:nvPicPr>
          <p:cNvPr id="4" name="Picture 3">
            <a:extLst>
              <a:ext uri="{FF2B5EF4-FFF2-40B4-BE49-F238E27FC236}">
                <a16:creationId xmlns:a16="http://schemas.microsoft.com/office/drawing/2014/main" id="{DD5F98D8-34E1-4F76-9F7C-5834017217ED}"/>
              </a:ext>
            </a:extLst>
          </p:cNvPr>
          <p:cNvPicPr>
            <a:picLocks noChangeAspect="1"/>
          </p:cNvPicPr>
          <p:nvPr/>
        </p:nvPicPr>
        <p:blipFill>
          <a:blip r:embed="rId4"/>
          <a:stretch>
            <a:fillRect/>
          </a:stretch>
        </p:blipFill>
        <p:spPr>
          <a:xfrm>
            <a:off x="1143000" y="1480322"/>
            <a:ext cx="4543426" cy="1539917"/>
          </a:xfrm>
          <a:prstGeom prst="rect">
            <a:avLst/>
          </a:prstGeom>
        </p:spPr>
      </p:pic>
    </p:spTree>
    <p:extLst>
      <p:ext uri="{BB962C8B-B14F-4D97-AF65-F5344CB8AC3E}">
        <p14:creationId xmlns:p14="http://schemas.microsoft.com/office/powerpoint/2010/main" val="2158697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Build Automation</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928688" y="3117376"/>
            <a:ext cx="7322343" cy="1645717"/>
          </a:xfrm>
          <a:prstGeom prst="rect">
            <a:avLst/>
          </a:prstGeom>
        </p:spPr>
        <p:txBody>
          <a:bodyPr spcFirstLastPara="1" wrap="square" lIns="34275" tIns="34275" rIns="34275" bIns="34275" anchor="t" anchorCtr="0">
            <a:noAutofit/>
          </a:bodyPr>
          <a:lstStyle/>
          <a:p>
            <a:pPr marL="0" lvl="0" indent="0"/>
            <a:r>
              <a:rPr lang="en-US" sz="2400" dirty="0"/>
              <a:t>Lastly for this step, scroll down to the code generation area below.  </a:t>
            </a:r>
          </a:p>
          <a:p>
            <a:pPr marL="0" lvl="0" indent="0"/>
            <a:r>
              <a:rPr lang="en-US" sz="2400" dirty="0"/>
              <a:t>There are a ton of choices, but as I am using </a:t>
            </a:r>
            <a:r>
              <a:rPr lang="en-US" sz="2400" dirty="0" err="1"/>
              <a:t>BitBucket</a:t>
            </a:r>
            <a:r>
              <a:rPr lang="en-US" sz="2400" dirty="0"/>
              <a:t>, the Node integration works great for me.  </a:t>
            </a:r>
          </a:p>
          <a:p>
            <a:pPr marL="0" lvl="0" indent="0"/>
            <a:r>
              <a:rPr lang="en-US" sz="2400" dirty="0"/>
              <a:t>We can test the code by clicking Send Request, above.</a:t>
            </a:r>
            <a:endParaRPr sz="2400" dirty="0"/>
          </a:p>
        </p:txBody>
      </p:sp>
      <p:pic>
        <p:nvPicPr>
          <p:cNvPr id="3" name="Picture 2">
            <a:extLst>
              <a:ext uri="{FF2B5EF4-FFF2-40B4-BE49-F238E27FC236}">
                <a16:creationId xmlns:a16="http://schemas.microsoft.com/office/drawing/2014/main" id="{1917A253-25E7-4BB6-A6FE-4E7492A97856}"/>
              </a:ext>
            </a:extLst>
          </p:cNvPr>
          <p:cNvPicPr>
            <a:picLocks noChangeAspect="1"/>
          </p:cNvPicPr>
          <p:nvPr/>
        </p:nvPicPr>
        <p:blipFill>
          <a:blip r:embed="rId3"/>
          <a:stretch>
            <a:fillRect/>
          </a:stretch>
        </p:blipFill>
        <p:spPr>
          <a:xfrm>
            <a:off x="1157288" y="1431988"/>
            <a:ext cx="4786313" cy="1685388"/>
          </a:xfrm>
          <a:prstGeom prst="rect">
            <a:avLst/>
          </a:prstGeom>
        </p:spPr>
      </p:pic>
    </p:spTree>
    <p:extLst>
      <p:ext uri="{BB962C8B-B14F-4D97-AF65-F5344CB8AC3E}">
        <p14:creationId xmlns:p14="http://schemas.microsoft.com/office/powerpoint/2010/main" val="3649841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Build Automation</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1143002" y="1452883"/>
            <a:ext cx="7000874" cy="1018855"/>
          </a:xfrm>
          <a:prstGeom prst="rect">
            <a:avLst/>
          </a:prstGeom>
        </p:spPr>
        <p:txBody>
          <a:bodyPr spcFirstLastPara="1" wrap="square" lIns="34275" tIns="34275" rIns="34275" bIns="34275" anchor="t" anchorCtr="0">
            <a:noAutofit/>
          </a:bodyPr>
          <a:lstStyle/>
          <a:p>
            <a:pPr marL="0" lvl="0" indent="0"/>
            <a:r>
              <a:rPr lang="en-US" sz="2400" b="1" dirty="0"/>
              <a:t>Add code to the pipeline</a:t>
            </a:r>
          </a:p>
          <a:p>
            <a:pPr marL="0" lvl="0" indent="0"/>
            <a:r>
              <a:rPr lang="en-US" sz="2400" dirty="0"/>
              <a:t>Last thing is to add this code to the pipeline.  Easiest way for me was to drop it into a JS file and tie that into the pipeline like so:</a:t>
            </a:r>
            <a:endParaRPr sz="2400" dirty="0"/>
          </a:p>
        </p:txBody>
      </p:sp>
      <p:pic>
        <p:nvPicPr>
          <p:cNvPr id="2" name="Picture 1">
            <a:extLst>
              <a:ext uri="{FF2B5EF4-FFF2-40B4-BE49-F238E27FC236}">
                <a16:creationId xmlns:a16="http://schemas.microsoft.com/office/drawing/2014/main" id="{00C09ED8-988F-480D-BC3C-CDB364825BDD}"/>
              </a:ext>
            </a:extLst>
          </p:cNvPr>
          <p:cNvPicPr>
            <a:picLocks noChangeAspect="1"/>
          </p:cNvPicPr>
          <p:nvPr/>
        </p:nvPicPr>
        <p:blipFill>
          <a:blip r:embed="rId3"/>
          <a:stretch>
            <a:fillRect/>
          </a:stretch>
        </p:blipFill>
        <p:spPr>
          <a:xfrm>
            <a:off x="1900237" y="2379702"/>
            <a:ext cx="5006916" cy="2549485"/>
          </a:xfrm>
          <a:prstGeom prst="rect">
            <a:avLst/>
          </a:prstGeom>
        </p:spPr>
      </p:pic>
    </p:spTree>
    <p:extLst>
      <p:ext uri="{BB962C8B-B14F-4D97-AF65-F5344CB8AC3E}">
        <p14:creationId xmlns:p14="http://schemas.microsoft.com/office/powerpoint/2010/main" val="1180580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It’s Demo Day</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(Channeling Chip and Joanna Gaines)</a:t>
            </a:r>
            <a:endParaRPr dirty="0"/>
          </a:p>
        </p:txBody>
      </p:sp>
      <p:sp>
        <p:nvSpPr>
          <p:cNvPr id="854" name="Google Shape;854;p86"/>
          <p:cNvSpPr txBox="1">
            <a:spLocks noGrp="1"/>
          </p:cNvSpPr>
          <p:nvPr>
            <p:ph type="body" idx="16"/>
          </p:nvPr>
        </p:nvSpPr>
        <p:spPr>
          <a:xfrm>
            <a:off x="1143002" y="1452883"/>
            <a:ext cx="7000874" cy="1018855"/>
          </a:xfrm>
          <a:prstGeom prst="rect">
            <a:avLst/>
          </a:prstGeom>
        </p:spPr>
        <p:txBody>
          <a:bodyPr spcFirstLastPara="1" wrap="square" lIns="34275" tIns="34275" rIns="34275" bIns="34275" anchor="t" anchorCtr="0">
            <a:noAutofit/>
          </a:bodyPr>
          <a:lstStyle/>
          <a:p>
            <a:pPr marL="0" lvl="0" indent="0" algn="ctr"/>
            <a:r>
              <a:rPr lang="en-US" sz="3600" b="1" dirty="0"/>
              <a:t>Live Demos are the best!</a:t>
            </a:r>
          </a:p>
        </p:txBody>
      </p:sp>
    </p:spTree>
    <p:extLst>
      <p:ext uri="{BB962C8B-B14F-4D97-AF65-F5344CB8AC3E}">
        <p14:creationId xmlns:p14="http://schemas.microsoft.com/office/powerpoint/2010/main" val="49099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Build Automation</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1118817" y="1464470"/>
            <a:ext cx="7143749" cy="3178968"/>
          </a:xfrm>
          <a:prstGeom prst="rect">
            <a:avLst/>
          </a:prstGeom>
        </p:spPr>
        <p:txBody>
          <a:bodyPr spcFirstLastPara="1" wrap="square" lIns="34275" tIns="34275" rIns="34275" bIns="34275" anchor="t" anchorCtr="0">
            <a:noAutofit/>
          </a:bodyPr>
          <a:lstStyle/>
          <a:p>
            <a:pPr marL="0" lvl="0" indent="0"/>
            <a:r>
              <a:rPr lang="en-US" sz="2400" dirty="0"/>
              <a:t>Next steps might include JIRA integration - to make tickets based upon Journey failures, which </a:t>
            </a:r>
            <a:r>
              <a:rPr lang="en-US" sz="2400" dirty="0" err="1"/>
              <a:t>ObservePoint</a:t>
            </a:r>
            <a:r>
              <a:rPr lang="en-US" sz="2400" dirty="0"/>
              <a:t> supports but is sadly outside the realm of this presentation.</a:t>
            </a:r>
          </a:p>
          <a:p>
            <a:pPr marL="0" lvl="0" indent="0"/>
            <a:r>
              <a:rPr lang="en-US" sz="2400" dirty="0"/>
              <a:t>Feel free to leave comments and how-</a:t>
            </a:r>
            <a:r>
              <a:rPr lang="en-US" sz="2400" dirty="0" err="1"/>
              <a:t>tos</a:t>
            </a:r>
            <a:r>
              <a:rPr lang="en-US" sz="2400" dirty="0"/>
              <a:t> for that or anything else related on the sample </a:t>
            </a:r>
            <a:r>
              <a:rPr lang="en-US" sz="2400" dirty="0" err="1"/>
              <a:t>Github</a:t>
            </a:r>
            <a:r>
              <a:rPr lang="en-US" sz="2400" dirty="0"/>
              <a:t> code I mentioned earlier:</a:t>
            </a:r>
          </a:p>
          <a:p>
            <a:pPr marL="0" lvl="0" indent="0"/>
            <a:r>
              <a:rPr lang="en-US" sz="2400" dirty="0">
                <a:hlinkClick r:id="rId3"/>
              </a:rPr>
              <a:t>https://github.com/TyphoidMarty/TyphoidMarty.github.io</a:t>
            </a:r>
            <a:endParaRPr lang="en-US" sz="2400" dirty="0"/>
          </a:p>
          <a:p>
            <a:pPr marL="0" lvl="0" indent="0"/>
            <a:endParaRPr lang="en-US" sz="2400" dirty="0"/>
          </a:p>
        </p:txBody>
      </p:sp>
    </p:spTree>
    <p:extLst>
      <p:ext uri="{BB962C8B-B14F-4D97-AF65-F5344CB8AC3E}">
        <p14:creationId xmlns:p14="http://schemas.microsoft.com/office/powerpoint/2010/main" val="88429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With Thanks!</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dirty="0"/>
          </a:p>
        </p:txBody>
      </p:sp>
      <p:sp>
        <p:nvSpPr>
          <p:cNvPr id="854" name="Google Shape;854;p86"/>
          <p:cNvSpPr txBox="1">
            <a:spLocks noGrp="1"/>
          </p:cNvSpPr>
          <p:nvPr>
            <p:ph type="body" idx="16"/>
          </p:nvPr>
        </p:nvSpPr>
        <p:spPr>
          <a:xfrm>
            <a:off x="1118817" y="1464470"/>
            <a:ext cx="7143749" cy="3178968"/>
          </a:xfrm>
          <a:prstGeom prst="rect">
            <a:avLst/>
          </a:prstGeom>
        </p:spPr>
        <p:txBody>
          <a:bodyPr spcFirstLastPara="1" wrap="square" lIns="34275" tIns="34275" rIns="34275" bIns="34275" anchor="t" anchorCtr="0">
            <a:noAutofit/>
          </a:bodyPr>
          <a:lstStyle/>
          <a:p>
            <a:pPr marL="0" lvl="0" indent="0"/>
            <a:r>
              <a:rPr lang="en-US" sz="2400" dirty="0"/>
              <a:t>The </a:t>
            </a:r>
            <a:r>
              <a:rPr lang="en-US" sz="2400" dirty="0" err="1"/>
              <a:t>ObservePoint</a:t>
            </a:r>
            <a:r>
              <a:rPr lang="en-US" sz="2400" dirty="0"/>
              <a:t> team have been incredibly supportive in my journey through this space, special thanks go to:</a:t>
            </a:r>
          </a:p>
          <a:p>
            <a:pPr marL="0" lvl="0" indent="0"/>
            <a:endParaRPr lang="en-US" sz="2400" dirty="0"/>
          </a:p>
          <a:p>
            <a:pPr marL="0" lvl="0" indent="0"/>
            <a:r>
              <a:rPr lang="en-US" sz="2400" dirty="0"/>
              <a:t>- Chris O’Neill – who showed me how to do all these cool integrations</a:t>
            </a:r>
          </a:p>
          <a:p>
            <a:pPr marL="0" lvl="0" indent="0"/>
            <a:r>
              <a:rPr lang="en-US" sz="2400" dirty="0"/>
              <a:t>- Lacee Jones – the best customer consultant (and it’s official)</a:t>
            </a:r>
          </a:p>
          <a:p>
            <a:pPr marL="0" lvl="0" indent="0"/>
            <a:r>
              <a:rPr lang="en-US" sz="2400" dirty="0"/>
              <a:t>- Kara Frazier – who gave me the opportunity to make this talk!</a:t>
            </a:r>
          </a:p>
          <a:p>
            <a:pPr marL="0" lvl="0" indent="0"/>
            <a:endParaRPr lang="en-US" sz="2400" dirty="0"/>
          </a:p>
        </p:txBody>
      </p:sp>
    </p:spTree>
    <p:extLst>
      <p:ext uri="{BB962C8B-B14F-4D97-AF65-F5344CB8AC3E}">
        <p14:creationId xmlns:p14="http://schemas.microsoft.com/office/powerpoint/2010/main" val="36389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3"/>
          <p:cNvSpPr txBox="1">
            <a:spLocks noGrp="1"/>
          </p:cNvSpPr>
          <p:nvPr>
            <p:ph type="body" idx="2"/>
          </p:nvPr>
        </p:nvSpPr>
        <p:spPr>
          <a:xfrm>
            <a:off x="4461075" y="2052325"/>
            <a:ext cx="3986700" cy="258900"/>
          </a:xfrm>
          <a:prstGeom prst="rect">
            <a:avLst/>
          </a:prstGeom>
          <a:noFill/>
          <a:ln>
            <a:noFill/>
          </a:ln>
        </p:spPr>
        <p:txBody>
          <a:bodyPr spcFirstLastPara="1" wrap="square" lIns="34275" tIns="34275" rIns="34275" bIns="34275" anchor="t" anchorCtr="0">
            <a:noAutofit/>
          </a:bodyPr>
          <a:lstStyle/>
          <a:p>
            <a:pPr marL="0" lvl="0" indent="0" algn="l" rtl="0">
              <a:lnSpc>
                <a:spcPct val="115000"/>
              </a:lnSpc>
              <a:spcBef>
                <a:spcPts val="0"/>
              </a:spcBef>
              <a:spcAft>
                <a:spcPts val="600"/>
              </a:spcAft>
              <a:buClr>
                <a:srgbClr val="000000"/>
              </a:buClr>
              <a:buSzPts val="1100"/>
              <a:buFont typeface="Arial"/>
              <a:buNone/>
            </a:pPr>
            <a:r>
              <a:rPr lang="en-US" sz="2000" dirty="0">
                <a:solidFill>
                  <a:schemeClr val="lt1"/>
                </a:solidFill>
                <a:latin typeface="Arial"/>
                <a:cs typeface="Arial"/>
                <a:sym typeface="Arial"/>
              </a:rPr>
              <a:t>The Orvis Company – monitoring more effectively and making builds more repeatable.</a:t>
            </a:r>
            <a:endParaRPr sz="18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64579F-568F-4746-87AC-FF4CD94F7CD9}"/>
              </a:ext>
            </a:extLst>
          </p:cNvPr>
          <p:cNvSpPr>
            <a:spLocks noGrp="1"/>
          </p:cNvSpPr>
          <p:nvPr>
            <p:ph type="body" idx="2"/>
          </p:nvPr>
        </p:nvSpPr>
        <p:spPr>
          <a:xfrm>
            <a:off x="678522" y="1176138"/>
            <a:ext cx="3522004" cy="1172400"/>
          </a:xfrm>
        </p:spPr>
        <p:txBody>
          <a:bodyPr/>
          <a:lstStyle/>
          <a:p>
            <a:r>
              <a:rPr lang="en-US" sz="2400" dirty="0"/>
              <a:t>Marten vanZwietering</a:t>
            </a:r>
          </a:p>
          <a:p>
            <a:r>
              <a:rPr lang="en-US" sz="2400" dirty="0"/>
              <a:t>Web Development Manager</a:t>
            </a:r>
          </a:p>
        </p:txBody>
      </p:sp>
      <p:pic>
        <p:nvPicPr>
          <p:cNvPr id="6" name="Picture Placeholder 5">
            <a:extLst>
              <a:ext uri="{FF2B5EF4-FFF2-40B4-BE49-F238E27FC236}">
                <a16:creationId xmlns:a16="http://schemas.microsoft.com/office/drawing/2014/main" id="{43CE2880-8D71-4A7B-82BB-838B5BE2EDF8}"/>
              </a:ext>
            </a:extLst>
          </p:cNvPr>
          <p:cNvPicPr>
            <a:picLocks noGrp="1" noChangeAspect="1"/>
          </p:cNvPicPr>
          <p:nvPr>
            <p:ph type="pic" idx="3"/>
          </p:nvPr>
        </p:nvPicPr>
        <p:blipFill>
          <a:blip r:embed="rId2"/>
          <a:stretch>
            <a:fillRect/>
          </a:stretch>
        </p:blipFill>
        <p:spPr>
          <a:xfrm>
            <a:off x="4006456" y="1018316"/>
            <a:ext cx="4144563" cy="3106868"/>
          </a:xfrm>
        </p:spPr>
      </p:pic>
    </p:spTree>
    <p:extLst>
      <p:ext uri="{BB962C8B-B14F-4D97-AF65-F5344CB8AC3E}">
        <p14:creationId xmlns:p14="http://schemas.microsoft.com/office/powerpoint/2010/main" val="160288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5"/>
          <p:cNvSpPr txBox="1">
            <a:spLocks noGrp="1"/>
          </p:cNvSpPr>
          <p:nvPr>
            <p:ph type="body" idx="1"/>
          </p:nvPr>
        </p:nvSpPr>
        <p:spPr>
          <a:xfrm>
            <a:off x="864394" y="1426463"/>
            <a:ext cx="1602829" cy="487500"/>
          </a:xfrm>
          <a:prstGeom prst="rect">
            <a:avLst/>
          </a:prstGeom>
        </p:spPr>
        <p:txBody>
          <a:bodyPr spcFirstLastPara="1" wrap="square" lIns="34275" tIns="34275" rIns="34275" bIns="34275" anchor="t" anchorCtr="0">
            <a:noAutofit/>
          </a:bodyPr>
          <a:lstStyle/>
          <a:p>
            <a:pPr marL="0" lvl="0" indent="0" algn="r" rtl="0">
              <a:spcBef>
                <a:spcPts val="0"/>
              </a:spcBef>
              <a:spcAft>
                <a:spcPts val="0"/>
              </a:spcAft>
              <a:buNone/>
            </a:pPr>
            <a:r>
              <a:rPr lang="en-US" dirty="0"/>
              <a:t>Talk about ground rules</a:t>
            </a:r>
            <a:endParaRPr dirty="0"/>
          </a:p>
        </p:txBody>
      </p:sp>
      <p:sp>
        <p:nvSpPr>
          <p:cNvPr id="825" name="Google Shape;825;p85"/>
          <p:cNvSpPr txBox="1">
            <a:spLocks noGrp="1"/>
          </p:cNvSpPr>
          <p:nvPr>
            <p:ph type="body" idx="2"/>
          </p:nvPr>
        </p:nvSpPr>
        <p:spPr>
          <a:xfrm>
            <a:off x="564356" y="2040500"/>
            <a:ext cx="1902866" cy="487500"/>
          </a:xfrm>
          <a:prstGeom prst="rect">
            <a:avLst/>
          </a:prstGeom>
        </p:spPr>
        <p:txBody>
          <a:bodyPr spcFirstLastPara="1" wrap="square" lIns="34275" tIns="34275" rIns="34275" bIns="34275" anchor="t" anchorCtr="0">
            <a:noAutofit/>
          </a:bodyPr>
          <a:lstStyle/>
          <a:p>
            <a:pPr marL="0" indent="0"/>
            <a:r>
              <a:rPr lang="en-US" dirty="0"/>
              <a:t>Data Layers</a:t>
            </a:r>
          </a:p>
        </p:txBody>
      </p:sp>
      <p:sp>
        <p:nvSpPr>
          <p:cNvPr id="826" name="Google Shape;826;p85"/>
          <p:cNvSpPr txBox="1">
            <a:spLocks noGrp="1"/>
          </p:cNvSpPr>
          <p:nvPr>
            <p:ph type="body" idx="3"/>
          </p:nvPr>
        </p:nvSpPr>
        <p:spPr>
          <a:xfrm>
            <a:off x="435769" y="2517744"/>
            <a:ext cx="2031453" cy="487500"/>
          </a:xfrm>
          <a:prstGeom prst="rect">
            <a:avLst/>
          </a:prstGeom>
        </p:spPr>
        <p:txBody>
          <a:bodyPr spcFirstLastPara="1" wrap="square" lIns="34275" tIns="34275" rIns="34275" bIns="34275" anchor="t" anchorCtr="0">
            <a:noAutofit/>
          </a:bodyPr>
          <a:lstStyle/>
          <a:p>
            <a:pPr marL="0" indent="0"/>
            <a:r>
              <a:rPr lang="en-US" dirty="0"/>
              <a:t>Sample OP Maturity Model</a:t>
            </a:r>
          </a:p>
          <a:p>
            <a:pPr marL="0" lvl="0" indent="0" algn="r" rtl="0">
              <a:spcBef>
                <a:spcPts val="0"/>
              </a:spcBef>
              <a:spcAft>
                <a:spcPts val="0"/>
              </a:spcAft>
              <a:buNone/>
            </a:pPr>
            <a:endParaRPr dirty="0"/>
          </a:p>
        </p:txBody>
      </p:sp>
      <p:sp>
        <p:nvSpPr>
          <p:cNvPr id="827" name="Google Shape;827;p85"/>
          <p:cNvSpPr txBox="1">
            <a:spLocks noGrp="1"/>
          </p:cNvSpPr>
          <p:nvPr>
            <p:ph type="body" idx="4"/>
          </p:nvPr>
        </p:nvSpPr>
        <p:spPr>
          <a:xfrm>
            <a:off x="692944" y="3131781"/>
            <a:ext cx="1774278" cy="487500"/>
          </a:xfrm>
          <a:prstGeom prst="rect">
            <a:avLst/>
          </a:prstGeom>
        </p:spPr>
        <p:txBody>
          <a:bodyPr spcFirstLastPara="1" wrap="square" lIns="34275" tIns="34275" rIns="34275" bIns="34275" anchor="t" anchorCtr="0">
            <a:noAutofit/>
          </a:bodyPr>
          <a:lstStyle/>
          <a:p>
            <a:pPr marL="0" lvl="0" indent="0" algn="r" rtl="0">
              <a:spcBef>
                <a:spcPts val="0"/>
              </a:spcBef>
              <a:spcAft>
                <a:spcPts val="0"/>
              </a:spcAft>
              <a:buNone/>
            </a:pPr>
            <a:r>
              <a:rPr lang="en-US" dirty="0"/>
              <a:t>Build Automation</a:t>
            </a:r>
            <a:endParaRPr dirty="0"/>
          </a:p>
        </p:txBody>
      </p:sp>
      <p:sp>
        <p:nvSpPr>
          <p:cNvPr id="828" name="Google Shape;828;p85"/>
          <p:cNvSpPr txBox="1">
            <a:spLocks noGrp="1"/>
          </p:cNvSpPr>
          <p:nvPr>
            <p:ph type="body" idx="5"/>
          </p:nvPr>
        </p:nvSpPr>
        <p:spPr>
          <a:xfrm>
            <a:off x="2737702" y="1549122"/>
            <a:ext cx="5604000" cy="399671"/>
          </a:xfrm>
          <a:prstGeom prst="rect">
            <a:avLst/>
          </a:prstGeom>
        </p:spPr>
        <p:txBody>
          <a:bodyPr spcFirstLastPara="1" wrap="square" lIns="34275" tIns="34275" rIns="34275" bIns="34275" anchor="t" anchorCtr="0">
            <a:noAutofit/>
          </a:bodyPr>
          <a:lstStyle/>
          <a:p>
            <a:pPr marL="0" lvl="0" indent="0" algn="l" rtl="0">
              <a:spcBef>
                <a:spcPts val="800"/>
              </a:spcBef>
              <a:spcAft>
                <a:spcPts val="0"/>
              </a:spcAft>
              <a:buNone/>
            </a:pPr>
            <a:r>
              <a:rPr lang="en-US" dirty="0"/>
              <a:t>How do we communicate to improve what is being shown, and make something that can be a learning experience for everyone.</a:t>
            </a:r>
            <a:endParaRPr dirty="0"/>
          </a:p>
        </p:txBody>
      </p:sp>
      <p:sp>
        <p:nvSpPr>
          <p:cNvPr id="829" name="Google Shape;829;p85"/>
          <p:cNvSpPr txBox="1">
            <a:spLocks noGrp="1"/>
          </p:cNvSpPr>
          <p:nvPr>
            <p:ph type="body" idx="6"/>
          </p:nvPr>
        </p:nvSpPr>
        <p:spPr>
          <a:xfrm>
            <a:off x="2737702" y="1376844"/>
            <a:ext cx="2680800" cy="258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dirty="0"/>
              <a:t>Rules of Engagement</a:t>
            </a:r>
            <a:endParaRPr dirty="0"/>
          </a:p>
        </p:txBody>
      </p:sp>
      <p:sp>
        <p:nvSpPr>
          <p:cNvPr id="830" name="Google Shape;830;p85"/>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Goals of this talk</a:t>
            </a:r>
            <a:endParaRPr dirty="0"/>
          </a:p>
        </p:txBody>
      </p:sp>
      <p:sp>
        <p:nvSpPr>
          <p:cNvPr id="831" name="Google Shape;831;p85"/>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a:p>
        </p:txBody>
      </p:sp>
      <p:sp>
        <p:nvSpPr>
          <p:cNvPr id="832" name="Google Shape;832;p85"/>
          <p:cNvSpPr txBox="1">
            <a:spLocks noGrp="1"/>
          </p:cNvSpPr>
          <p:nvPr>
            <p:ph type="body" idx="9"/>
          </p:nvPr>
        </p:nvSpPr>
        <p:spPr>
          <a:xfrm>
            <a:off x="2737701" y="2154948"/>
            <a:ext cx="5604000" cy="681900"/>
          </a:xfrm>
          <a:prstGeom prst="rect">
            <a:avLst/>
          </a:prstGeom>
        </p:spPr>
        <p:txBody>
          <a:bodyPr spcFirstLastPara="1" wrap="square" lIns="34275" tIns="34275" rIns="34275" bIns="34275" anchor="t" anchorCtr="0">
            <a:noAutofit/>
          </a:bodyPr>
          <a:lstStyle/>
          <a:p>
            <a:pPr marL="0" indent="0"/>
            <a:r>
              <a:rPr lang="en-US" dirty="0"/>
              <a:t>How can I put it to good use to improve the agility of marketing programs at a company</a:t>
            </a:r>
          </a:p>
          <a:p>
            <a:pPr marL="0" lvl="0" indent="0" algn="l" rtl="0">
              <a:spcBef>
                <a:spcPts val="800"/>
              </a:spcBef>
              <a:spcAft>
                <a:spcPts val="0"/>
              </a:spcAft>
              <a:buNone/>
            </a:pPr>
            <a:endParaRPr dirty="0"/>
          </a:p>
        </p:txBody>
      </p:sp>
      <p:sp>
        <p:nvSpPr>
          <p:cNvPr id="833" name="Google Shape;833;p85"/>
          <p:cNvSpPr txBox="1">
            <a:spLocks noGrp="1"/>
          </p:cNvSpPr>
          <p:nvPr>
            <p:ph type="body" idx="13"/>
          </p:nvPr>
        </p:nvSpPr>
        <p:spPr>
          <a:xfrm>
            <a:off x="2737701" y="2025350"/>
            <a:ext cx="2680800" cy="258900"/>
          </a:xfrm>
          <a:prstGeom prst="rect">
            <a:avLst/>
          </a:prstGeom>
        </p:spPr>
        <p:txBody>
          <a:bodyPr spcFirstLastPara="1" wrap="square" lIns="34275" tIns="34275" rIns="34275" bIns="34275" anchor="t" anchorCtr="0">
            <a:noAutofit/>
          </a:bodyPr>
          <a:lstStyle/>
          <a:p>
            <a:pPr marL="0" lvl="0" indent="0"/>
            <a:r>
              <a:rPr lang="en-US" dirty="0"/>
              <a:t>What is a data layer</a:t>
            </a:r>
            <a:endParaRPr dirty="0"/>
          </a:p>
        </p:txBody>
      </p:sp>
      <p:sp>
        <p:nvSpPr>
          <p:cNvPr id="834" name="Google Shape;834;p85"/>
          <p:cNvSpPr txBox="1">
            <a:spLocks noGrp="1"/>
          </p:cNvSpPr>
          <p:nvPr>
            <p:ph type="body" idx="14"/>
          </p:nvPr>
        </p:nvSpPr>
        <p:spPr>
          <a:xfrm>
            <a:off x="2737701" y="2619855"/>
            <a:ext cx="5604000" cy="310895"/>
          </a:xfrm>
          <a:prstGeom prst="rect">
            <a:avLst/>
          </a:prstGeom>
        </p:spPr>
        <p:txBody>
          <a:bodyPr spcFirstLastPara="1" wrap="square" lIns="34275" tIns="34275" rIns="34275" bIns="34275" anchor="t" anchorCtr="0">
            <a:noAutofit/>
          </a:bodyPr>
          <a:lstStyle/>
          <a:p>
            <a:pPr marL="0" indent="0"/>
            <a:r>
              <a:rPr lang="en-US" dirty="0"/>
              <a:t>The Orvis Company’s adoption of the </a:t>
            </a:r>
            <a:r>
              <a:rPr lang="en-US" dirty="0" err="1"/>
              <a:t>ObservePoint</a:t>
            </a:r>
            <a:r>
              <a:rPr lang="en-US" dirty="0"/>
              <a:t> platform</a:t>
            </a:r>
          </a:p>
        </p:txBody>
      </p:sp>
      <p:sp>
        <p:nvSpPr>
          <p:cNvPr id="835" name="Google Shape;835;p85"/>
          <p:cNvSpPr txBox="1">
            <a:spLocks noGrp="1"/>
          </p:cNvSpPr>
          <p:nvPr>
            <p:ph type="body" idx="15"/>
          </p:nvPr>
        </p:nvSpPr>
        <p:spPr>
          <a:xfrm>
            <a:off x="2737701" y="2490405"/>
            <a:ext cx="2680800" cy="258900"/>
          </a:xfrm>
          <a:prstGeom prst="rect">
            <a:avLst/>
          </a:prstGeom>
        </p:spPr>
        <p:txBody>
          <a:bodyPr spcFirstLastPara="1" wrap="square" lIns="34275" tIns="34275" rIns="34275" bIns="34275" anchor="t" anchorCtr="0">
            <a:noAutofit/>
          </a:bodyPr>
          <a:lstStyle/>
          <a:p>
            <a:pPr marL="0" indent="0"/>
            <a:r>
              <a:rPr lang="en-US" dirty="0"/>
              <a:t>The First Taste is Free</a:t>
            </a:r>
          </a:p>
          <a:p>
            <a:pPr marL="0" lvl="0" indent="0" algn="l" rtl="0">
              <a:spcBef>
                <a:spcPts val="0"/>
              </a:spcBef>
              <a:spcAft>
                <a:spcPts val="0"/>
              </a:spcAft>
              <a:buNone/>
            </a:pPr>
            <a:r>
              <a:rPr lang="en-US" dirty="0"/>
              <a:t> </a:t>
            </a:r>
            <a:endParaRPr dirty="0"/>
          </a:p>
        </p:txBody>
      </p:sp>
      <p:sp>
        <p:nvSpPr>
          <p:cNvPr id="836" name="Google Shape;836;p85"/>
          <p:cNvSpPr txBox="1">
            <a:spLocks noGrp="1"/>
          </p:cNvSpPr>
          <p:nvPr>
            <p:ph type="body" idx="16"/>
          </p:nvPr>
        </p:nvSpPr>
        <p:spPr>
          <a:xfrm>
            <a:off x="2737701" y="3214212"/>
            <a:ext cx="5604000" cy="405069"/>
          </a:xfrm>
          <a:prstGeom prst="rect">
            <a:avLst/>
          </a:prstGeom>
        </p:spPr>
        <p:txBody>
          <a:bodyPr spcFirstLastPara="1" wrap="square" lIns="34275" tIns="34275" rIns="34275" bIns="34275" anchor="t" anchorCtr="0">
            <a:noAutofit/>
          </a:bodyPr>
          <a:lstStyle/>
          <a:p>
            <a:pPr marL="0" lvl="0" indent="0"/>
            <a:r>
              <a:rPr lang="en-US" dirty="0"/>
              <a:t>How </a:t>
            </a:r>
            <a:r>
              <a:rPr lang="en-US" dirty="0" err="1"/>
              <a:t>ObservePoint</a:t>
            </a:r>
            <a:r>
              <a:rPr lang="en-US" dirty="0"/>
              <a:t> can help improve build accuracy by including it into the build pipelines.  There will be a demo to help understand how this can work for you.</a:t>
            </a:r>
            <a:endParaRPr dirty="0"/>
          </a:p>
        </p:txBody>
      </p:sp>
      <p:sp>
        <p:nvSpPr>
          <p:cNvPr id="837" name="Google Shape;837;p85"/>
          <p:cNvSpPr txBox="1">
            <a:spLocks noGrp="1"/>
          </p:cNvSpPr>
          <p:nvPr>
            <p:ph type="body" idx="17"/>
          </p:nvPr>
        </p:nvSpPr>
        <p:spPr>
          <a:xfrm>
            <a:off x="2737701" y="3060200"/>
            <a:ext cx="2680800" cy="258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dirty="0"/>
              <a:t>Tying </a:t>
            </a:r>
            <a:r>
              <a:rPr lang="en-US" dirty="0" err="1"/>
              <a:t>ObservePoint</a:t>
            </a:r>
            <a:r>
              <a:rPr lang="en-US" dirty="0"/>
              <a:t> into Builds</a:t>
            </a:r>
            <a:endParaRPr dirty="0"/>
          </a:p>
        </p:txBody>
      </p:sp>
      <p:sp>
        <p:nvSpPr>
          <p:cNvPr id="16" name="Google Shape;827;p85">
            <a:extLst>
              <a:ext uri="{FF2B5EF4-FFF2-40B4-BE49-F238E27FC236}">
                <a16:creationId xmlns:a16="http://schemas.microsoft.com/office/drawing/2014/main" id="{042C8559-AA8E-4170-83FD-23B964A7E65E}"/>
              </a:ext>
            </a:extLst>
          </p:cNvPr>
          <p:cNvSpPr txBox="1">
            <a:spLocks/>
          </p:cNvSpPr>
          <p:nvPr/>
        </p:nvSpPr>
        <p:spPr>
          <a:xfrm>
            <a:off x="697953" y="3723373"/>
            <a:ext cx="1774278" cy="4875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r" rtl="0">
              <a:lnSpc>
                <a:spcPct val="90000"/>
              </a:lnSpc>
              <a:spcBef>
                <a:spcPts val="0"/>
              </a:spcBef>
              <a:spcAft>
                <a:spcPts val="0"/>
              </a:spcAft>
              <a:buClr>
                <a:srgbClr val="4E504F"/>
              </a:buClr>
              <a:buSzPts val="2700"/>
              <a:buFont typeface="Montserrat Medium"/>
              <a:buNone/>
              <a:defRPr sz="2700" b="0" i="0" u="none" strike="noStrike" cap="none" baseline="30000">
                <a:solidFill>
                  <a:srgbClr val="4E504F"/>
                </a:solidFill>
                <a:latin typeface="Montserrat Medium"/>
                <a:ea typeface="Montserrat Medium"/>
                <a:cs typeface="Montserrat Medium"/>
                <a:sym typeface="Montserrat Medium"/>
              </a:defRPr>
            </a:lvl1pPr>
            <a:lvl2pPr marL="914400" marR="0" lvl="1"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L="1371600" marR="0" lvl="2"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L="1828800" marR="0" lvl="3"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L="2286000" marR="0" lvl="4"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L="2743200" marR="0" lvl="5"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L="3200400" marR="0" lvl="6"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L="3657600" marR="0" lvl="7"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L="4114800" marR="0" lvl="8"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pPr marL="0" indent="0"/>
            <a:r>
              <a:rPr lang="en-US" dirty="0"/>
              <a:t>Demo! </a:t>
            </a:r>
          </a:p>
        </p:txBody>
      </p:sp>
      <p:sp>
        <p:nvSpPr>
          <p:cNvPr id="17" name="Google Shape;836;p85">
            <a:extLst>
              <a:ext uri="{FF2B5EF4-FFF2-40B4-BE49-F238E27FC236}">
                <a16:creationId xmlns:a16="http://schemas.microsoft.com/office/drawing/2014/main" id="{BCF0CF22-60A9-489E-B0BA-39C73882E9F1}"/>
              </a:ext>
            </a:extLst>
          </p:cNvPr>
          <p:cNvSpPr txBox="1">
            <a:spLocks/>
          </p:cNvSpPr>
          <p:nvPr/>
        </p:nvSpPr>
        <p:spPr>
          <a:xfrm>
            <a:off x="2737701" y="3773293"/>
            <a:ext cx="5604000" cy="405069"/>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rgbClr val="757776"/>
              </a:buClr>
              <a:buSzPts val="1400"/>
              <a:buFont typeface="Arial"/>
              <a:buNone/>
              <a:defRPr sz="1100" b="0" i="0" u="none" strike="noStrike" cap="none" baseline="30000">
                <a:solidFill>
                  <a:srgbClr val="757776"/>
                </a:solidFill>
                <a:latin typeface="Open Sans Light"/>
                <a:ea typeface="Open Sans Light"/>
                <a:cs typeface="Open Sans Light"/>
                <a:sym typeface="Open Sans Light"/>
              </a:defRPr>
            </a:lvl1pPr>
            <a:lvl2pPr marL="914400" marR="0" lvl="1"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L="1371600" marR="0" lvl="2"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L="1828800" marR="0" lvl="3"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L="2286000" marR="0" lvl="4"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L="2743200" marR="0" lvl="5"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L="3200400" marR="0" lvl="6"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L="3657600" marR="0" lvl="7"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L="4114800" marR="0" lvl="8"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pPr marL="0" indent="0"/>
            <a:r>
              <a:rPr lang="en-US" dirty="0"/>
              <a:t>Walk through a live demo to show the Build Automation Journey at work</a:t>
            </a:r>
          </a:p>
        </p:txBody>
      </p:sp>
      <p:sp>
        <p:nvSpPr>
          <p:cNvPr id="18" name="Google Shape;837;p85">
            <a:extLst>
              <a:ext uri="{FF2B5EF4-FFF2-40B4-BE49-F238E27FC236}">
                <a16:creationId xmlns:a16="http://schemas.microsoft.com/office/drawing/2014/main" id="{BD57A1B2-E94A-4F92-86A2-D0758FF99738}"/>
              </a:ext>
            </a:extLst>
          </p:cNvPr>
          <p:cNvSpPr txBox="1">
            <a:spLocks/>
          </p:cNvSpPr>
          <p:nvPr/>
        </p:nvSpPr>
        <p:spPr>
          <a:xfrm>
            <a:off x="2742710" y="3651792"/>
            <a:ext cx="2965146" cy="2589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rgbClr val="4E504F"/>
              </a:buClr>
              <a:buSzPts val="1300"/>
              <a:buFont typeface="Montserrat Medium"/>
              <a:buNone/>
              <a:defRPr sz="1300" b="0" i="0" u="none" strike="noStrike" cap="none" baseline="30000">
                <a:solidFill>
                  <a:srgbClr val="4E504F"/>
                </a:solidFill>
                <a:latin typeface="Montserrat Medium"/>
                <a:ea typeface="Montserrat Medium"/>
                <a:cs typeface="Montserrat Medium"/>
                <a:sym typeface="Montserrat Medium"/>
              </a:defRPr>
            </a:lvl1pPr>
            <a:lvl2pPr marL="914400" marR="0" lvl="1"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2pPr>
            <a:lvl3pPr marL="1371600" marR="0" lvl="2"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3pPr>
            <a:lvl4pPr marL="1828800" marR="0" lvl="3"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4pPr>
            <a:lvl5pPr marL="2286000" marR="0" lvl="4"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5pPr>
            <a:lvl6pPr marL="2743200" marR="0" lvl="5"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6pPr>
            <a:lvl7pPr marL="3200400" marR="0" lvl="6"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7pPr>
            <a:lvl8pPr marL="3657600" marR="0" lvl="7"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8pPr>
            <a:lvl9pPr marL="4114800" marR="0" lvl="8" indent="-317500" algn="l" rtl="0">
              <a:lnSpc>
                <a:spcPct val="90000"/>
              </a:lnSpc>
              <a:spcBef>
                <a:spcPts val="800"/>
              </a:spcBef>
              <a:spcAft>
                <a:spcPts val="0"/>
              </a:spcAft>
              <a:buClr>
                <a:srgbClr val="757776"/>
              </a:buClr>
              <a:buSzPts val="1400"/>
              <a:buFont typeface="Arial"/>
              <a:buChar char="•"/>
              <a:defRPr sz="1100" b="0" i="0" u="none" strike="noStrike" cap="none" baseline="30000">
                <a:solidFill>
                  <a:srgbClr val="757776"/>
                </a:solidFill>
                <a:latin typeface="Open Sans Light"/>
                <a:ea typeface="Open Sans Light"/>
                <a:cs typeface="Open Sans Light"/>
                <a:sym typeface="Open Sans Light"/>
              </a:defRPr>
            </a:lvl9pPr>
          </a:lstStyle>
          <a:p>
            <a:pPr marL="0" indent="0"/>
            <a:r>
              <a:rPr lang="en-US" dirty="0"/>
              <a:t>Time to check Adobe Summit Network Availability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Rules of Engagement</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a:p>
        </p:txBody>
      </p:sp>
      <p:sp>
        <p:nvSpPr>
          <p:cNvPr id="854" name="Google Shape;854;p86"/>
          <p:cNvSpPr txBox="1">
            <a:spLocks noGrp="1"/>
          </p:cNvSpPr>
          <p:nvPr>
            <p:ph type="body" idx="16"/>
          </p:nvPr>
        </p:nvSpPr>
        <p:spPr>
          <a:xfrm>
            <a:off x="1121569" y="1435894"/>
            <a:ext cx="7220133" cy="3495377"/>
          </a:xfrm>
          <a:prstGeom prst="rect">
            <a:avLst/>
          </a:prstGeom>
        </p:spPr>
        <p:txBody>
          <a:bodyPr spcFirstLastPara="1" wrap="square" lIns="34275" tIns="34275" rIns="34275" bIns="34275" anchor="t" anchorCtr="0">
            <a:noAutofit/>
          </a:bodyPr>
          <a:lstStyle/>
          <a:p>
            <a:pPr marL="0" lvl="0" indent="0" algn="l" rtl="0">
              <a:spcBef>
                <a:spcPts val="800"/>
              </a:spcBef>
              <a:spcAft>
                <a:spcPts val="0"/>
              </a:spcAft>
              <a:buNone/>
            </a:pPr>
            <a:r>
              <a:rPr lang="en-US" sz="2800" dirty="0"/>
              <a:t>- Don’t take notes unless it helps you</a:t>
            </a:r>
          </a:p>
          <a:p>
            <a:pPr marL="0" lvl="0" indent="0"/>
            <a:r>
              <a:rPr lang="en-US" sz="2800" dirty="0"/>
              <a:t>All notes and the demo from this presentation will be made available ( the demo is at </a:t>
            </a:r>
            <a:r>
              <a:rPr lang="en-US" sz="2800" dirty="0">
                <a:hlinkClick r:id="rId3"/>
              </a:rPr>
              <a:t>https://github.com/TyphoidMarty/TyphoidMarty.github.io</a:t>
            </a:r>
            <a:r>
              <a:rPr lang="en-US" sz="2800" dirty="0"/>
              <a:t> )</a:t>
            </a:r>
          </a:p>
          <a:p>
            <a:pPr marL="0" lvl="0" indent="0" algn="l" rtl="0">
              <a:spcBef>
                <a:spcPts val="800"/>
              </a:spcBef>
              <a:spcAft>
                <a:spcPts val="0"/>
              </a:spcAft>
              <a:buNone/>
            </a:pPr>
            <a:r>
              <a:rPr lang="en-US" sz="2800" dirty="0"/>
              <a:t>- Ask questions</a:t>
            </a:r>
          </a:p>
          <a:p>
            <a:pPr marL="0" lvl="0" indent="0" algn="l" rtl="0">
              <a:spcBef>
                <a:spcPts val="800"/>
              </a:spcBef>
              <a:spcAft>
                <a:spcPts val="0"/>
              </a:spcAft>
              <a:buNone/>
            </a:pPr>
            <a:r>
              <a:rPr lang="en-US" sz="2800" dirty="0"/>
              <a:t>We all learn when we are brave enough to ask questions. </a:t>
            </a:r>
          </a:p>
          <a:p>
            <a:pPr marL="0" lvl="0" indent="0" algn="l" rtl="0">
              <a:spcBef>
                <a:spcPts val="800"/>
              </a:spcBef>
              <a:spcAft>
                <a:spcPts val="0"/>
              </a:spcAft>
              <a:buNone/>
            </a:pPr>
            <a:r>
              <a:rPr lang="en-US" sz="2800" dirty="0"/>
              <a:t>- Add to the bare implementation</a:t>
            </a:r>
          </a:p>
          <a:p>
            <a:pPr marL="0" lvl="0" indent="0" algn="l" rtl="0">
              <a:spcBef>
                <a:spcPts val="800"/>
              </a:spcBef>
              <a:spcAft>
                <a:spcPts val="0"/>
              </a:spcAft>
              <a:buNone/>
            </a:pPr>
            <a:r>
              <a:rPr lang="en-US" sz="2800" dirty="0"/>
              <a:t>Use your strengths to help support this community.  Make cool rules or integrations available. </a:t>
            </a: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Data Layers</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a:p>
        </p:txBody>
      </p:sp>
      <p:sp>
        <p:nvSpPr>
          <p:cNvPr id="854" name="Google Shape;854;p86"/>
          <p:cNvSpPr txBox="1">
            <a:spLocks noGrp="1"/>
          </p:cNvSpPr>
          <p:nvPr>
            <p:ph type="body" idx="16"/>
          </p:nvPr>
        </p:nvSpPr>
        <p:spPr>
          <a:xfrm>
            <a:off x="1121569" y="1435894"/>
            <a:ext cx="7220133" cy="3495377"/>
          </a:xfrm>
          <a:prstGeom prst="rect">
            <a:avLst/>
          </a:prstGeom>
        </p:spPr>
        <p:txBody>
          <a:bodyPr spcFirstLastPara="1" wrap="square" lIns="34275" tIns="34275" rIns="34275" bIns="34275" anchor="t" anchorCtr="0">
            <a:noAutofit/>
          </a:bodyPr>
          <a:lstStyle/>
          <a:p>
            <a:pPr marL="0" lvl="0" indent="0"/>
            <a:r>
              <a:rPr lang="en-US" sz="2400" dirty="0"/>
              <a:t>From the W3C document (</a:t>
            </a:r>
            <a:r>
              <a:rPr lang="en-US" sz="2400" dirty="0">
                <a:hlinkClick r:id="rId3"/>
              </a:rPr>
              <a:t>https://www.w3.org/2013/12/ceddl-201312.pdf</a:t>
            </a:r>
            <a:r>
              <a:rPr lang="en-US" sz="2400" dirty="0"/>
              <a:t> ):</a:t>
            </a:r>
          </a:p>
          <a:p>
            <a:pPr marL="0" lvl="0" indent="0"/>
            <a:r>
              <a:rPr lang="en-US" sz="2400" i="1" dirty="0"/>
              <a:t>A data layer describes a method for surfacing customer experience digital data on a web or other digital resource as a JavaScript Object which can be used for communicating this data to digital analytics and reporting servers.</a:t>
            </a:r>
          </a:p>
          <a:p>
            <a:pPr marL="0" lvl="0" indent="0"/>
            <a:r>
              <a:rPr lang="en-US" sz="2400" dirty="0"/>
              <a:t>As such, a data layer should only contain publicly accessible information.  It should not surface PII data about customers, and it should not give competitors inside information about your own company (profit margins on a product for instance).</a:t>
            </a:r>
          </a:p>
          <a:p>
            <a:pPr marL="0" lvl="0" indent="0"/>
            <a:r>
              <a:rPr lang="en-US" sz="2400" dirty="0"/>
              <a:t>Why is it useful?  As a place to store data and easily turn it around to use in analytics, third party tags and for personalization.  This data can be persisted in the session by a tag management solution and action against anywhere in the customer journey.</a:t>
            </a:r>
            <a:endParaRPr sz="2400" dirty="0"/>
          </a:p>
        </p:txBody>
      </p:sp>
    </p:spTree>
    <p:extLst>
      <p:ext uri="{BB962C8B-B14F-4D97-AF65-F5344CB8AC3E}">
        <p14:creationId xmlns:p14="http://schemas.microsoft.com/office/powerpoint/2010/main" val="4282691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Data Layers</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a:p>
        </p:txBody>
      </p:sp>
      <p:sp>
        <p:nvSpPr>
          <p:cNvPr id="854" name="Google Shape;854;p86"/>
          <p:cNvSpPr txBox="1">
            <a:spLocks noGrp="1"/>
          </p:cNvSpPr>
          <p:nvPr>
            <p:ph type="body" idx="16"/>
          </p:nvPr>
        </p:nvSpPr>
        <p:spPr>
          <a:xfrm>
            <a:off x="4572000" y="1497927"/>
            <a:ext cx="4405495" cy="3495377"/>
          </a:xfrm>
          <a:prstGeom prst="rect">
            <a:avLst/>
          </a:prstGeom>
        </p:spPr>
        <p:txBody>
          <a:bodyPr spcFirstLastPara="1" wrap="square" lIns="34275" tIns="34275" rIns="34275" bIns="34275" anchor="t" anchorCtr="0">
            <a:noAutofit/>
          </a:bodyPr>
          <a:lstStyle/>
          <a:p>
            <a:pPr marL="0" lvl="0" indent="0"/>
            <a:r>
              <a:rPr lang="en-US" sz="2400" dirty="0"/>
              <a:t>We can see in the image to the left, this Adobe Launch data element is using a data layer variable (the “Path to variable”), and persisting it in this case only for a Pageview (though we could also choose to persist for Session).  </a:t>
            </a:r>
          </a:p>
          <a:p>
            <a:pPr marL="0" lvl="0" indent="0"/>
            <a:r>
              <a:rPr lang="en-US" sz="2400" dirty="0"/>
              <a:t>We can now drop this data element directly into Adobe Analytics, Adobe Target, or a third party tag.</a:t>
            </a:r>
            <a:endParaRPr sz="2400" dirty="0"/>
          </a:p>
        </p:txBody>
      </p:sp>
      <p:pic>
        <p:nvPicPr>
          <p:cNvPr id="2" name="Picture 1">
            <a:extLst>
              <a:ext uri="{FF2B5EF4-FFF2-40B4-BE49-F238E27FC236}">
                <a16:creationId xmlns:a16="http://schemas.microsoft.com/office/drawing/2014/main" id="{A10B5EC8-69DA-4B71-9354-102D1B6B6C4D}"/>
              </a:ext>
            </a:extLst>
          </p:cNvPr>
          <p:cNvPicPr>
            <a:picLocks noChangeAspect="1"/>
          </p:cNvPicPr>
          <p:nvPr/>
        </p:nvPicPr>
        <p:blipFill>
          <a:blip r:embed="rId3"/>
          <a:stretch>
            <a:fillRect/>
          </a:stretch>
        </p:blipFill>
        <p:spPr>
          <a:xfrm>
            <a:off x="1115704" y="1497927"/>
            <a:ext cx="3320565" cy="2931197"/>
          </a:xfrm>
          <a:prstGeom prst="rect">
            <a:avLst/>
          </a:prstGeom>
        </p:spPr>
      </p:pic>
    </p:spTree>
    <p:extLst>
      <p:ext uri="{BB962C8B-B14F-4D97-AF65-F5344CB8AC3E}">
        <p14:creationId xmlns:p14="http://schemas.microsoft.com/office/powerpoint/2010/main" val="98929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Data Layers</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endParaRPr/>
          </a:p>
        </p:txBody>
      </p:sp>
      <p:sp>
        <p:nvSpPr>
          <p:cNvPr id="854" name="Google Shape;854;p86"/>
          <p:cNvSpPr txBox="1">
            <a:spLocks noGrp="1"/>
          </p:cNvSpPr>
          <p:nvPr>
            <p:ph type="body" idx="16"/>
          </p:nvPr>
        </p:nvSpPr>
        <p:spPr>
          <a:xfrm>
            <a:off x="4572000" y="1497927"/>
            <a:ext cx="4405495" cy="3495377"/>
          </a:xfrm>
          <a:prstGeom prst="rect">
            <a:avLst/>
          </a:prstGeom>
        </p:spPr>
        <p:txBody>
          <a:bodyPr spcFirstLastPara="1" wrap="square" lIns="34275" tIns="34275" rIns="34275" bIns="34275" anchor="t" anchorCtr="0">
            <a:noAutofit/>
          </a:bodyPr>
          <a:lstStyle/>
          <a:p>
            <a:pPr marL="0" lvl="0" indent="0"/>
            <a:r>
              <a:rPr lang="en-US" sz="2400" dirty="0"/>
              <a:t>Here is a simple example of how this is working for Adobe Analytics.  The Page Name variable is comprised of a static string (“product:”) a product title variable, and the </a:t>
            </a:r>
            <a:r>
              <a:rPr lang="en-US" sz="2400" dirty="0" err="1"/>
              <a:t>pdp</a:t>
            </a:r>
            <a:r>
              <a:rPr lang="en-US" sz="2400" dirty="0"/>
              <a:t> product id we saw above in </a:t>
            </a:r>
            <a:r>
              <a:rPr lang="en-US" sz="2400" dirty="0" err="1"/>
              <a:t>parens</a:t>
            </a:r>
            <a:r>
              <a:rPr lang="en-US" sz="2400" dirty="0"/>
              <a:t>.</a:t>
            </a:r>
          </a:p>
          <a:p>
            <a:pPr marL="0" lvl="0" indent="0"/>
            <a:endParaRPr lang="en-US" sz="2400" dirty="0"/>
          </a:p>
          <a:p>
            <a:pPr marL="0" lvl="0" indent="0"/>
            <a:r>
              <a:rPr lang="en-US" sz="2400" dirty="0"/>
              <a:t>Without code changes, we could change this to anything we have dropped into the data layer, and as it is output directly from site code into this layer, there are no efforts to scrape the page to gather data.</a:t>
            </a:r>
            <a:endParaRPr sz="2400" dirty="0"/>
          </a:p>
        </p:txBody>
      </p:sp>
      <p:pic>
        <p:nvPicPr>
          <p:cNvPr id="3" name="Picture 2">
            <a:extLst>
              <a:ext uri="{FF2B5EF4-FFF2-40B4-BE49-F238E27FC236}">
                <a16:creationId xmlns:a16="http://schemas.microsoft.com/office/drawing/2014/main" id="{903F692A-73EA-4868-B2AE-C7BBC2FBA7D4}"/>
              </a:ext>
            </a:extLst>
          </p:cNvPr>
          <p:cNvPicPr>
            <a:picLocks noChangeAspect="1"/>
          </p:cNvPicPr>
          <p:nvPr/>
        </p:nvPicPr>
        <p:blipFill>
          <a:blip r:embed="rId3"/>
          <a:stretch>
            <a:fillRect/>
          </a:stretch>
        </p:blipFill>
        <p:spPr>
          <a:xfrm>
            <a:off x="1118713" y="1497927"/>
            <a:ext cx="3396137" cy="2110082"/>
          </a:xfrm>
          <a:prstGeom prst="rect">
            <a:avLst/>
          </a:prstGeom>
        </p:spPr>
      </p:pic>
    </p:spTree>
    <p:extLst>
      <p:ext uri="{BB962C8B-B14F-4D97-AF65-F5344CB8AC3E}">
        <p14:creationId xmlns:p14="http://schemas.microsoft.com/office/powerpoint/2010/main" val="153097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8" name="Google Shape;848;p86"/>
          <p:cNvSpPr txBox="1">
            <a:spLocks noGrp="1"/>
          </p:cNvSpPr>
          <p:nvPr>
            <p:ph type="body" idx="7"/>
          </p:nvPr>
        </p:nvSpPr>
        <p:spPr>
          <a:xfrm>
            <a:off x="-1" y="312314"/>
            <a:ext cx="9144000" cy="5259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Sample OP Maturity Model</a:t>
            </a:r>
            <a:endParaRPr dirty="0"/>
          </a:p>
        </p:txBody>
      </p:sp>
      <p:sp>
        <p:nvSpPr>
          <p:cNvPr id="849" name="Google Shape;849;p86"/>
          <p:cNvSpPr txBox="1">
            <a:spLocks noGrp="1"/>
          </p:cNvSpPr>
          <p:nvPr>
            <p:ph type="body" idx="8"/>
          </p:nvPr>
        </p:nvSpPr>
        <p:spPr>
          <a:xfrm>
            <a:off x="-136" y="816176"/>
            <a:ext cx="9144000" cy="2400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US" dirty="0"/>
              <a:t>(The first taste is free)</a:t>
            </a:r>
            <a:endParaRPr dirty="0"/>
          </a:p>
        </p:txBody>
      </p:sp>
      <p:sp>
        <p:nvSpPr>
          <p:cNvPr id="854" name="Google Shape;854;p86"/>
          <p:cNvSpPr txBox="1">
            <a:spLocks noGrp="1"/>
          </p:cNvSpPr>
          <p:nvPr>
            <p:ph type="body" idx="16"/>
          </p:nvPr>
        </p:nvSpPr>
        <p:spPr>
          <a:xfrm>
            <a:off x="1164432" y="1497928"/>
            <a:ext cx="7143749" cy="2188248"/>
          </a:xfrm>
          <a:prstGeom prst="rect">
            <a:avLst/>
          </a:prstGeom>
        </p:spPr>
        <p:txBody>
          <a:bodyPr spcFirstLastPara="1" wrap="square" lIns="34275" tIns="34275" rIns="34275" bIns="34275" anchor="t" anchorCtr="0">
            <a:noAutofit/>
          </a:bodyPr>
          <a:lstStyle/>
          <a:p>
            <a:pPr marL="0" lvl="0" indent="0"/>
            <a:r>
              <a:rPr lang="en-US" sz="2400" dirty="0"/>
              <a:t>Adobe Experience Cloud Auditor (a free lite version of the </a:t>
            </a:r>
            <a:r>
              <a:rPr lang="en-US" sz="2400" dirty="0" err="1"/>
              <a:t>ObservePoint</a:t>
            </a:r>
            <a:r>
              <a:rPr lang="en-US" sz="2400" dirty="0"/>
              <a:t> suite – see more at </a:t>
            </a:r>
            <a:r>
              <a:rPr lang="en-US" sz="2400" dirty="0">
                <a:hlinkClick r:id="rId3"/>
              </a:rPr>
              <a:t>https://marketing.adobe.com/resources/help/en_US/auditor/</a:t>
            </a:r>
            <a:r>
              <a:rPr lang="en-US" sz="2400" dirty="0"/>
              <a:t> ) is such a great introduction to this space.  </a:t>
            </a:r>
          </a:p>
          <a:p>
            <a:pPr marL="0" lvl="0" indent="0"/>
            <a:r>
              <a:rPr lang="en-US" sz="2400" dirty="0"/>
              <a:t>As we learn the benefits of automation for tags which can prove so difficult to ensure are firing properly, it becomes very easy to see the benefit of the full suite and the partnership with </a:t>
            </a:r>
            <a:r>
              <a:rPr lang="en-US" sz="2400" dirty="0" err="1"/>
              <a:t>ObservePoint</a:t>
            </a:r>
            <a:r>
              <a:rPr lang="en-US" sz="2400" dirty="0"/>
              <a:t>.  Which moves us forward in the funnel towards better automation.</a:t>
            </a:r>
            <a:endParaRPr sz="2400" dirty="0"/>
          </a:p>
        </p:txBody>
      </p:sp>
    </p:spTree>
    <p:extLst>
      <p:ext uri="{BB962C8B-B14F-4D97-AF65-F5344CB8AC3E}">
        <p14:creationId xmlns:p14="http://schemas.microsoft.com/office/powerpoint/2010/main" val="4151111147"/>
      </p:ext>
    </p:extLst>
  </p:cSld>
  <p:clrMapOvr>
    <a:masterClrMapping/>
  </p:clrMapOvr>
</p:sld>
</file>

<file path=ppt/theme/theme1.xml><?xml version="1.0" encoding="utf-8"?>
<a:theme xmlns:a="http://schemas.openxmlformats.org/drawingml/2006/main" name="Office Theme">
  <a:themeElements>
    <a:clrScheme name="Office Theme">
      <a:dk1>
        <a:srgbClr val="595959"/>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1101</Words>
  <Application>Microsoft Office PowerPoint</Application>
  <PresentationFormat>On-screen Show (16:9)</PresentationFormat>
  <Paragraphs>79</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Open Sans Light</vt:lpstr>
      <vt:lpstr>Open Sans</vt:lpstr>
      <vt:lpstr>Helvetica Neue Light</vt:lpstr>
      <vt:lpstr>Montserrat SemiBold</vt:lpstr>
      <vt:lpstr>Montserrat Medium</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Marten vanZwietering</dc:creator>
  <cp:lastModifiedBy>Typhoid Marty</cp:lastModifiedBy>
  <cp:revision>17</cp:revision>
  <dcterms:modified xsi:type="dcterms:W3CDTF">2019-03-19T04:23:53Z</dcterms:modified>
</cp:coreProperties>
</file>